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8" r:id="rId3"/>
    <p:sldId id="266" r:id="rId4"/>
    <p:sldId id="257" r:id="rId5"/>
    <p:sldId id="264" r:id="rId6"/>
    <p:sldId id="258" r:id="rId7"/>
    <p:sldId id="261" r:id="rId8"/>
    <p:sldId id="263" r:id="rId9"/>
    <p:sldId id="267" r:id="rId10"/>
    <p:sldId id="269" r:id="rId11"/>
    <p:sldId id="272" r:id="rId12"/>
    <p:sldId id="274" r:id="rId13"/>
    <p:sldId id="273" r:id="rId14"/>
    <p:sldId id="275" r:id="rId15"/>
    <p:sldId id="270" r:id="rId16"/>
    <p:sldId id="271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F7EBC-5084-44BB-810A-8F9E4B7A1210}" v="908" dt="2021-06-17T01:31:26.941"/>
    <p1510:client id="{31A2738B-D312-435A-AD72-BB4FD27DC5A3}" v="90" dt="2021-06-11T23:40:07.494"/>
    <p1510:client id="{405F7B5F-AFA9-450A-90E6-8AD9F3CFA270}" v="1020" dt="2021-07-20T22:33:44.457"/>
    <p1510:client id="{4A4E8298-6398-5485-3B44-CEA6F802BF07}" v="456" dt="2021-06-18T22:46:53.519"/>
    <p1510:client id="{97682AE5-1830-E6DF-6B00-4B8FC1A108AC}" v="18" dt="2021-06-13T19:31:53.862"/>
    <p1510:client id="{9FBAE289-54ED-171C-294E-A4ABB3BF111F}" v="144" dt="2021-06-12T19:47:10.413"/>
    <p1510:client id="{AB9AE878-56EC-0C1B-AE10-87546D50BB52}" v="22" dt="2021-06-21T22:32:39.135"/>
    <p1510:client id="{BD90E3E9-0CA1-E60E-AE0C-8FBA08557EBF}" v="91" dt="2021-06-15T06:15:28.324"/>
    <p1510:client id="{F7A9FF35-3A3D-6418-19B1-5E8ED61DA38C}" v="222" dt="2021-06-12T21:53:38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, Rashawn" userId="S::rashawn.howard@okstate.edu::0e4c3bec-db34-4042-ad74-6764f93b72b1" providerId="AD" clId="Web-{97682AE5-1830-E6DF-6B00-4B8FC1A108AC}"/>
    <pc:docChg chg="modSld">
      <pc:chgData name="Howard, Rashawn" userId="S::rashawn.howard@okstate.edu::0e4c3bec-db34-4042-ad74-6764f93b72b1" providerId="AD" clId="Web-{97682AE5-1830-E6DF-6B00-4B8FC1A108AC}" dt="2021-06-13T19:31:53.862" v="8" actId="20577"/>
      <pc:docMkLst>
        <pc:docMk/>
      </pc:docMkLst>
      <pc:sldChg chg="modSp">
        <pc:chgData name="Howard, Rashawn" userId="S::rashawn.howard@okstate.edu::0e4c3bec-db34-4042-ad74-6764f93b72b1" providerId="AD" clId="Web-{97682AE5-1830-E6DF-6B00-4B8FC1A108AC}" dt="2021-06-13T19:31:53.862" v="8" actId="20577"/>
        <pc:sldMkLst>
          <pc:docMk/>
          <pc:sldMk cId="34102420" sldId="263"/>
        </pc:sldMkLst>
        <pc:spChg chg="mod">
          <ac:chgData name="Howard, Rashawn" userId="S::rashawn.howard@okstate.edu::0e4c3bec-db34-4042-ad74-6764f93b72b1" providerId="AD" clId="Web-{97682AE5-1830-E6DF-6B00-4B8FC1A108AC}" dt="2021-06-13T19:31:53.862" v="8" actId="20577"/>
          <ac:spMkLst>
            <pc:docMk/>
            <pc:sldMk cId="34102420" sldId="263"/>
            <ac:spMk id="8" creationId="{3E9E944F-5A1F-40DA-ABBF-E39DDE74E0EE}"/>
          </ac:spMkLst>
        </pc:spChg>
      </pc:sldChg>
    </pc:docChg>
  </pc:docChgLst>
  <pc:docChgLst>
    <pc:chgData name="Howard, Rashawn" userId="S::rashawn.howard@okstate.edu::0e4c3bec-db34-4042-ad74-6764f93b72b1" providerId="AD" clId="Web-{F7A9FF35-3A3D-6418-19B1-5E8ED61DA38C}"/>
    <pc:docChg chg="addSld delSld modSld sldOrd">
      <pc:chgData name="Howard, Rashawn" userId="S::rashawn.howard@okstate.edu::0e4c3bec-db34-4042-ad74-6764f93b72b1" providerId="AD" clId="Web-{F7A9FF35-3A3D-6418-19B1-5E8ED61DA38C}" dt="2021-06-12T21:53:37.153" v="149" actId="20577"/>
      <pc:docMkLst>
        <pc:docMk/>
      </pc:docMkLst>
      <pc:sldChg chg="addSp delSp modSp">
        <pc:chgData name="Howard, Rashawn" userId="S::rashawn.howard@okstate.edu::0e4c3bec-db34-4042-ad74-6764f93b72b1" providerId="AD" clId="Web-{F7A9FF35-3A3D-6418-19B1-5E8ED61DA38C}" dt="2021-06-12T20:34:54.171" v="28" actId="20577"/>
        <pc:sldMkLst>
          <pc:docMk/>
          <pc:sldMk cId="1982179880" sldId="258"/>
        </pc:sldMkLst>
        <pc:spChg chg="mod">
          <ac:chgData name="Howard, Rashawn" userId="S::rashawn.howard@okstate.edu::0e4c3bec-db34-4042-ad74-6764f93b72b1" providerId="AD" clId="Web-{F7A9FF35-3A3D-6418-19B1-5E8ED61DA38C}" dt="2021-06-12T20:34:54.171" v="28" actId="20577"/>
          <ac:spMkLst>
            <pc:docMk/>
            <pc:sldMk cId="1982179880" sldId="258"/>
            <ac:spMk id="2" creationId="{E28270F5-8438-4418-92A0-D10D4434F336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33.289" v="17"/>
          <ac:spMkLst>
            <pc:docMk/>
            <pc:sldMk cId="1982179880" sldId="258"/>
            <ac:spMk id="51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12.819" v="10"/>
          <ac:spMkLst>
            <pc:docMk/>
            <pc:sldMk cId="1982179880" sldId="258"/>
            <ac:spMk id="53" creationId="{6A345A9C-E07D-45D3-A710-DDECB3F9945A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16.569" v="12"/>
          <ac:spMkLst>
            <pc:docMk/>
            <pc:sldMk cId="1982179880" sldId="258"/>
            <ac:spMk id="54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21.616" v="14"/>
          <ac:spMkLst>
            <pc:docMk/>
            <pc:sldMk cId="1982179880" sldId="258"/>
            <ac:spMk id="55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08.412" v="8"/>
          <ac:spMkLst>
            <pc:docMk/>
            <pc:sldMk cId="1982179880" sldId="258"/>
            <ac:spMk id="56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33.242" v="16"/>
          <ac:spMkLst>
            <pc:docMk/>
            <pc:sldMk cId="1982179880" sldId="258"/>
            <ac:spMk id="57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19:53:12.819" v="10"/>
          <ac:spMkLst>
            <pc:docMk/>
            <pc:sldMk cId="1982179880" sldId="258"/>
            <ac:spMk id="58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0:09:59.829" v="24"/>
          <ac:spMkLst>
            <pc:docMk/>
            <pc:sldMk cId="1982179880" sldId="258"/>
            <ac:spMk id="59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0:09:55.094" v="21"/>
          <ac:spMkLst>
            <pc:docMk/>
            <pc:sldMk cId="1982179880" sldId="258"/>
            <ac:spMk id="61" creationId="{8B567ACB-44FC-44B8-A031-75BD65F800E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0:09:59.766" v="23"/>
          <ac:spMkLst>
            <pc:docMk/>
            <pc:sldMk cId="1982179880" sldId="258"/>
            <ac:spMk id="62" creationId="{ECD538B8-489B-407A-A760-436DB4C563CC}"/>
          </ac:spMkLst>
        </pc:spChg>
        <pc:spChg chg="add">
          <ac:chgData name="Howard, Rashawn" userId="S::rashawn.howard@okstate.edu::0e4c3bec-db34-4042-ad74-6764f93b72b1" providerId="AD" clId="Web-{F7A9FF35-3A3D-6418-19B1-5E8ED61DA38C}" dt="2021-06-12T20:09:59.829" v="24"/>
          <ac:spMkLst>
            <pc:docMk/>
            <pc:sldMk cId="1982179880" sldId="258"/>
            <ac:spMk id="63" creationId="{B83FF559-6482-47DA-9012-5849DE2A2E55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0:09:48.109" v="19"/>
          <ac:spMkLst>
            <pc:docMk/>
            <pc:sldMk cId="1982179880" sldId="258"/>
            <ac:spMk id="64" creationId="{B83FF559-6482-47DA-9012-5849DE2A2E55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0:09:55.094" v="21"/>
          <ac:spMkLst>
            <pc:docMk/>
            <pc:sldMk cId="1982179880" sldId="258"/>
            <ac:spMk id="66" creationId="{F09C18AC-EFAA-4C60-A84E-ECED43E3ECE0}"/>
          </ac:spMkLst>
        </pc:spChg>
        <pc:graphicFrameChg chg="mod modGraphic">
          <ac:chgData name="Howard, Rashawn" userId="S::rashawn.howard@okstate.edu::0e4c3bec-db34-4042-ad74-6764f93b72b1" providerId="AD" clId="Web-{F7A9FF35-3A3D-6418-19B1-5E8ED61DA38C}" dt="2021-06-12T20:09:59.829" v="24"/>
          <ac:graphicFrameMkLst>
            <pc:docMk/>
            <pc:sldMk cId="1982179880" sldId="258"/>
            <ac:graphicFrameMk id="43" creationId="{B9DF5647-3D0E-48F1-A75A-F77F883420BD}"/>
          </ac:graphicFrameMkLst>
        </pc:graphicFrameChg>
      </pc:sldChg>
      <pc:sldChg chg="modSp del">
        <pc:chgData name="Howard, Rashawn" userId="S::rashawn.howard@okstate.edu::0e4c3bec-db34-4042-ad74-6764f93b72b1" providerId="AD" clId="Web-{F7A9FF35-3A3D-6418-19B1-5E8ED61DA38C}" dt="2021-06-12T21:05:24.505" v="47"/>
        <pc:sldMkLst>
          <pc:docMk/>
          <pc:sldMk cId="18437349" sldId="259"/>
        </pc:sldMkLst>
        <pc:spChg chg="mod">
          <ac:chgData name="Howard, Rashawn" userId="S::rashawn.howard@okstate.edu::0e4c3bec-db34-4042-ad74-6764f93b72b1" providerId="AD" clId="Web-{F7A9FF35-3A3D-6418-19B1-5E8ED61DA38C}" dt="2021-06-12T21:05:08.708" v="46" actId="20577"/>
          <ac:spMkLst>
            <pc:docMk/>
            <pc:sldMk cId="18437349" sldId="259"/>
            <ac:spMk id="2" creationId="{2D8E2595-4BC0-4757-848E-C1A05C0C7373}"/>
          </ac:spMkLst>
        </pc:spChg>
        <pc:spChg chg="mod">
          <ac:chgData name="Howard, Rashawn" userId="S::rashawn.howard@okstate.edu::0e4c3bec-db34-4042-ad74-6764f93b72b1" providerId="AD" clId="Web-{F7A9FF35-3A3D-6418-19B1-5E8ED61DA38C}" dt="2021-06-12T21:05:02.785" v="45" actId="20577"/>
          <ac:spMkLst>
            <pc:docMk/>
            <pc:sldMk cId="18437349" sldId="259"/>
            <ac:spMk id="3" creationId="{7A014CFD-8D92-4A7C-BDD1-203369E3401D}"/>
          </ac:spMkLst>
        </pc:spChg>
        <pc:spChg chg="mod">
          <ac:chgData name="Howard, Rashawn" userId="S::rashawn.howard@okstate.edu::0e4c3bec-db34-4042-ad74-6764f93b72b1" providerId="AD" clId="Web-{F7A9FF35-3A3D-6418-19B1-5E8ED61DA38C}" dt="2021-06-12T19:53:01.396" v="6" actId="20577"/>
          <ac:spMkLst>
            <pc:docMk/>
            <pc:sldMk cId="18437349" sldId="259"/>
            <ac:spMk id="4" creationId="{254737C8-A855-47F9-90B7-A1E891427463}"/>
          </ac:spMkLst>
        </pc:spChg>
      </pc:sldChg>
      <pc:sldChg chg="addSp delSp modSp new del ord">
        <pc:chgData name="Howard, Rashawn" userId="S::rashawn.howard@okstate.edu::0e4c3bec-db34-4042-ad74-6764f93b72b1" providerId="AD" clId="Web-{F7A9FF35-3A3D-6418-19B1-5E8ED61DA38C}" dt="2021-06-12T21:49:32.136" v="120"/>
        <pc:sldMkLst>
          <pc:docMk/>
          <pc:sldMk cId="3597102392" sldId="260"/>
        </pc:sldMkLst>
        <pc:spChg chg="mod">
          <ac:chgData name="Howard, Rashawn" userId="S::rashawn.howard@okstate.edu::0e4c3bec-db34-4042-ad74-6764f93b72b1" providerId="AD" clId="Web-{F7A9FF35-3A3D-6418-19B1-5E8ED61DA38C}" dt="2021-06-12T21:48:49.665" v="117" actId="20577"/>
          <ac:spMkLst>
            <pc:docMk/>
            <pc:sldMk cId="3597102392" sldId="260"/>
            <ac:spMk id="2" creationId="{EFAAAE8A-4A87-4796-87D6-00EAFCADD06E}"/>
          </ac:spMkLst>
        </pc:spChg>
        <pc:spChg chg="del">
          <ac:chgData name="Howard, Rashawn" userId="S::rashawn.howard@okstate.edu::0e4c3bec-db34-4042-ad74-6764f93b72b1" providerId="AD" clId="Web-{F7A9FF35-3A3D-6418-19B1-5E8ED61DA38C}" dt="2021-06-12T21:47:05.782" v="107"/>
          <ac:spMkLst>
            <pc:docMk/>
            <pc:sldMk cId="3597102392" sldId="260"/>
            <ac:spMk id="3" creationId="{EF4A521D-77F7-4D46-9B0E-7B8F0C83465D}"/>
          </ac:spMkLst>
        </pc:spChg>
        <pc:spChg chg="mod">
          <ac:chgData name="Howard, Rashawn" userId="S::rashawn.howard@okstate.edu::0e4c3bec-db34-4042-ad74-6764f93b72b1" providerId="AD" clId="Web-{F7A9FF35-3A3D-6418-19B1-5E8ED61DA38C}" dt="2021-06-12T21:49:21.792" v="119" actId="20577"/>
          <ac:spMkLst>
            <pc:docMk/>
            <pc:sldMk cId="3597102392" sldId="260"/>
            <ac:spMk id="4" creationId="{5FADF23E-13C3-4E3D-A457-3138E0B475AB}"/>
          </ac:spMkLst>
        </pc:spChg>
        <pc:picChg chg="add mod ord">
          <ac:chgData name="Howard, Rashawn" userId="S::rashawn.howard@okstate.edu::0e4c3bec-db34-4042-ad74-6764f93b72b1" providerId="AD" clId="Web-{F7A9FF35-3A3D-6418-19B1-5E8ED61DA38C}" dt="2021-06-12T21:48:16.085" v="110" actId="1076"/>
          <ac:picMkLst>
            <pc:docMk/>
            <pc:sldMk cId="3597102392" sldId="260"/>
            <ac:picMk id="5" creationId="{74B0771D-D1B2-421F-AC68-C8BABADBACA9}"/>
          </ac:picMkLst>
        </pc:picChg>
      </pc:sldChg>
      <pc:sldChg chg="addSp delSp modSp new mod ord setBg">
        <pc:chgData name="Howard, Rashawn" userId="S::rashawn.howard@okstate.edu::0e4c3bec-db34-4042-ad74-6764f93b72b1" providerId="AD" clId="Web-{F7A9FF35-3A3D-6418-19B1-5E8ED61DA38C}" dt="2021-06-12T21:08:23.713" v="74"/>
        <pc:sldMkLst>
          <pc:docMk/>
          <pc:sldMk cId="2728786178" sldId="261"/>
        </pc:sldMkLst>
        <pc:spChg chg="mod">
          <ac:chgData name="Howard, Rashawn" userId="S::rashawn.howard@okstate.edu::0e4c3bec-db34-4042-ad74-6764f93b72b1" providerId="AD" clId="Web-{F7A9FF35-3A3D-6418-19B1-5E8ED61DA38C}" dt="2021-06-12T21:08:23.713" v="74"/>
          <ac:spMkLst>
            <pc:docMk/>
            <pc:sldMk cId="2728786178" sldId="261"/>
            <ac:spMk id="2" creationId="{B6A80877-4DDD-4F47-96CC-D516A1E03E23}"/>
          </ac:spMkLst>
        </pc:spChg>
        <pc:spChg chg="mod">
          <ac:chgData name="Howard, Rashawn" userId="S::rashawn.howard@okstate.edu::0e4c3bec-db34-4042-ad74-6764f93b72b1" providerId="AD" clId="Web-{F7A9FF35-3A3D-6418-19B1-5E8ED61DA38C}" dt="2021-06-12T21:08:23.713" v="74"/>
          <ac:spMkLst>
            <pc:docMk/>
            <pc:sldMk cId="2728786178" sldId="261"/>
            <ac:spMk id="3" creationId="{7F484A37-D636-47C1-8AC8-8705E1366E19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6:55.211" v="59"/>
          <ac:spMkLst>
            <pc:docMk/>
            <pc:sldMk cId="2728786178" sldId="261"/>
            <ac:spMk id="6" creationId="{4D88A92C-0BD1-4D13-9480-9CA5056B1076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6:55.211" v="59"/>
          <ac:spMkLst>
            <pc:docMk/>
            <pc:sldMk cId="2728786178" sldId="261"/>
            <ac:spMk id="7" creationId="{F850E0BE-0A13-43E4-9007-A06960852F2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6:21.272" v="57"/>
          <ac:spMkLst>
            <pc:docMk/>
            <pc:sldMk cId="2728786178" sldId="261"/>
            <ac:spMk id="9" creationId="{9D949742-730C-4F7B-88BE-E4E69F6D1C64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03.445" v="61"/>
          <ac:spMkLst>
            <pc:docMk/>
            <pc:sldMk cId="2728786178" sldId="261"/>
            <ac:spMk id="10" creationId="{B3E5064B-BAF4-48C7-8C2C-8219FF24A7A4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6:21.272" v="57"/>
          <ac:spMkLst>
            <pc:docMk/>
            <pc:sldMk cId="2728786178" sldId="261"/>
            <ac:spMk id="11" creationId="{DC5C0732-01DA-4A7C-ABF5-56B3C5B039CD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03.445" v="61"/>
          <ac:spMkLst>
            <pc:docMk/>
            <pc:sldMk cId="2728786178" sldId="261"/>
            <ac:spMk id="12" creationId="{8A7C3535-4FB5-4E5B-BDFE-FA61877AF1A9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03.445" v="61"/>
          <ac:spMkLst>
            <pc:docMk/>
            <pc:sldMk cId="2728786178" sldId="261"/>
            <ac:spMk id="14" creationId="{23E33EB3-397E-4C5F-B561-7FEE7C781FB7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6.493" v="63"/>
          <ac:spMkLst>
            <pc:docMk/>
            <pc:sldMk cId="2728786178" sldId="261"/>
            <ac:spMk id="15" creationId="{634C27EA-18ED-4CFA-8823-6BCBAC02D56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6.493" v="63"/>
          <ac:spMkLst>
            <pc:docMk/>
            <pc:sldMk cId="2728786178" sldId="261"/>
            <ac:spMk id="16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6.493" v="63"/>
          <ac:spMkLst>
            <pc:docMk/>
            <pc:sldMk cId="2728786178" sldId="261"/>
            <ac:spMk id="17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8.743" v="65"/>
          <ac:spMkLst>
            <pc:docMk/>
            <pc:sldMk cId="2728786178" sldId="261"/>
            <ac:spMk id="18" creationId="{A9CD6474-47AA-4D47-AF35-32FA3089BDD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8.743" v="65"/>
          <ac:spMkLst>
            <pc:docMk/>
            <pc:sldMk cId="2728786178" sldId="261"/>
            <ac:spMk id="19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28.743" v="65"/>
          <ac:spMkLst>
            <pc:docMk/>
            <pc:sldMk cId="2728786178" sldId="261"/>
            <ac:spMk id="20" creationId="{BF8DA3CF-9D4B-403A-9AD4-BB177DAB6CC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31.008" v="67"/>
          <ac:spMkLst>
            <pc:docMk/>
            <pc:sldMk cId="2728786178" sldId="261"/>
            <ac:spMk id="21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31.008" v="67"/>
          <ac:spMkLst>
            <pc:docMk/>
            <pc:sldMk cId="2728786178" sldId="261"/>
            <ac:spMk id="22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31.008" v="67"/>
          <ac:spMkLst>
            <pc:docMk/>
            <pc:sldMk cId="2728786178" sldId="261"/>
            <ac:spMk id="23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40.102" v="69"/>
          <ac:spMkLst>
            <pc:docMk/>
            <pc:sldMk cId="2728786178" sldId="261"/>
            <ac:spMk id="24" creationId="{634C27EA-18ED-4CFA-8823-6BCBAC02D561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40.102" v="69"/>
          <ac:spMkLst>
            <pc:docMk/>
            <pc:sldMk cId="2728786178" sldId="261"/>
            <ac:spMk id="25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7:40.102" v="69"/>
          <ac:spMkLst>
            <pc:docMk/>
            <pc:sldMk cId="2728786178" sldId="261"/>
            <ac:spMk id="26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8:17.760" v="71"/>
          <ac:spMkLst>
            <pc:docMk/>
            <pc:sldMk cId="2728786178" sldId="261"/>
            <ac:spMk id="27" creationId="{B3E5064B-BAF4-48C7-8C2C-8219FF24A7A4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8:17.760" v="71"/>
          <ac:spMkLst>
            <pc:docMk/>
            <pc:sldMk cId="2728786178" sldId="261"/>
            <ac:spMk id="28" creationId="{8A7C3535-4FB5-4E5B-BDFE-FA61877AF1A9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8:17.760" v="71"/>
          <ac:spMkLst>
            <pc:docMk/>
            <pc:sldMk cId="2728786178" sldId="261"/>
            <ac:spMk id="29" creationId="{23E33EB3-397E-4C5F-B561-7FEE7C781FB7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8:23.697" v="73"/>
          <ac:spMkLst>
            <pc:docMk/>
            <pc:sldMk cId="2728786178" sldId="261"/>
            <ac:spMk id="31" creationId="{9D949742-730C-4F7B-88BE-E4E69F6D1C64}"/>
          </ac:spMkLst>
        </pc:spChg>
        <pc:spChg chg="add del">
          <ac:chgData name="Howard, Rashawn" userId="S::rashawn.howard@okstate.edu::0e4c3bec-db34-4042-ad74-6764f93b72b1" providerId="AD" clId="Web-{F7A9FF35-3A3D-6418-19B1-5E8ED61DA38C}" dt="2021-06-12T21:08:23.697" v="73"/>
          <ac:spMkLst>
            <pc:docMk/>
            <pc:sldMk cId="2728786178" sldId="261"/>
            <ac:spMk id="32" creationId="{DC5C0732-01DA-4A7C-ABF5-56B3C5B039CD}"/>
          </ac:spMkLst>
        </pc:spChg>
        <pc:spChg chg="add">
          <ac:chgData name="Howard, Rashawn" userId="S::rashawn.howard@okstate.edu::0e4c3bec-db34-4042-ad74-6764f93b72b1" providerId="AD" clId="Web-{F7A9FF35-3A3D-6418-19B1-5E8ED61DA38C}" dt="2021-06-12T21:08:23.713" v="74"/>
          <ac:spMkLst>
            <pc:docMk/>
            <pc:sldMk cId="2728786178" sldId="261"/>
            <ac:spMk id="34" creationId="{634C27EA-18ED-4CFA-8823-6BCBAC02D561}"/>
          </ac:spMkLst>
        </pc:spChg>
        <pc:spChg chg="add">
          <ac:chgData name="Howard, Rashawn" userId="S::rashawn.howard@okstate.edu::0e4c3bec-db34-4042-ad74-6764f93b72b1" providerId="AD" clId="Web-{F7A9FF35-3A3D-6418-19B1-5E8ED61DA38C}" dt="2021-06-12T21:08:23.713" v="74"/>
          <ac:spMkLst>
            <pc:docMk/>
            <pc:sldMk cId="2728786178" sldId="261"/>
            <ac:spMk id="35" creationId="{7A94DEED-5E0F-4E41-A445-58C14864C34A}"/>
          </ac:spMkLst>
        </pc:spChg>
        <pc:spChg chg="add">
          <ac:chgData name="Howard, Rashawn" userId="S::rashawn.howard@okstate.edu::0e4c3bec-db34-4042-ad74-6764f93b72b1" providerId="AD" clId="Web-{F7A9FF35-3A3D-6418-19B1-5E8ED61DA38C}" dt="2021-06-12T21:08:23.713" v="74"/>
          <ac:spMkLst>
            <pc:docMk/>
            <pc:sldMk cId="2728786178" sldId="261"/>
            <ac:spMk id="36" creationId="{5E1FEFA6-7D4F-4746-AE64-D4D52FE76DC2}"/>
          </ac:spMkLst>
        </pc:spChg>
        <pc:picChg chg="add del">
          <ac:chgData name="Howard, Rashawn" userId="S::rashawn.howard@okstate.edu::0e4c3bec-db34-4042-ad74-6764f93b72b1" providerId="AD" clId="Web-{F7A9FF35-3A3D-6418-19B1-5E8ED61DA38C}" dt="2021-06-12T21:06:21.272" v="57"/>
          <ac:picMkLst>
            <pc:docMk/>
            <pc:sldMk cId="2728786178" sldId="261"/>
            <ac:picMk id="5" creationId="{B28583EB-60F6-4787-A109-EECFC3CA5BDA}"/>
          </ac:picMkLst>
        </pc:picChg>
        <pc:picChg chg="add del">
          <ac:chgData name="Howard, Rashawn" userId="S::rashawn.howard@okstate.edu::0e4c3bec-db34-4042-ad74-6764f93b72b1" providerId="AD" clId="Web-{F7A9FF35-3A3D-6418-19B1-5E8ED61DA38C}" dt="2021-06-12T21:06:55.211" v="59"/>
          <ac:picMkLst>
            <pc:docMk/>
            <pc:sldMk cId="2728786178" sldId="261"/>
            <ac:picMk id="8" creationId="{7447EEDD-76F5-44C2-A77F-D517A62E2C0E}"/>
          </ac:picMkLst>
        </pc:picChg>
        <pc:picChg chg="add del">
          <ac:chgData name="Howard, Rashawn" userId="S::rashawn.howard@okstate.edu::0e4c3bec-db34-4042-ad74-6764f93b72b1" providerId="AD" clId="Web-{F7A9FF35-3A3D-6418-19B1-5E8ED61DA38C}" dt="2021-06-12T21:07:03.445" v="61"/>
          <ac:picMkLst>
            <pc:docMk/>
            <pc:sldMk cId="2728786178" sldId="261"/>
            <ac:picMk id="13" creationId="{6D99BFEB-435D-466F-AC21-0D764769C9AA}"/>
          </ac:picMkLst>
        </pc:picChg>
        <pc:picChg chg="add del">
          <ac:chgData name="Howard, Rashawn" userId="S::rashawn.howard@okstate.edu::0e4c3bec-db34-4042-ad74-6764f93b72b1" providerId="AD" clId="Web-{F7A9FF35-3A3D-6418-19B1-5E8ED61DA38C}" dt="2021-06-12T21:08:17.760" v="71"/>
          <ac:picMkLst>
            <pc:docMk/>
            <pc:sldMk cId="2728786178" sldId="261"/>
            <ac:picMk id="30" creationId="{6D99BFEB-435D-466F-AC21-0D764769C9AA}"/>
          </ac:picMkLst>
        </pc:picChg>
        <pc:picChg chg="add del">
          <ac:chgData name="Howard, Rashawn" userId="S::rashawn.howard@okstate.edu::0e4c3bec-db34-4042-ad74-6764f93b72b1" providerId="AD" clId="Web-{F7A9FF35-3A3D-6418-19B1-5E8ED61DA38C}" dt="2021-06-12T21:08:23.697" v="73"/>
          <ac:picMkLst>
            <pc:docMk/>
            <pc:sldMk cId="2728786178" sldId="261"/>
            <ac:picMk id="33" creationId="{B28583EB-60F6-4787-A109-EECFC3CA5BDA}"/>
          </ac:picMkLst>
        </pc:picChg>
      </pc:sldChg>
      <pc:sldChg chg="addSp delSp modSp new del">
        <pc:chgData name="Howard, Rashawn" userId="S::rashawn.howard@okstate.edu::0e4c3bec-db34-4042-ad74-6764f93b72b1" providerId="AD" clId="Web-{F7A9FF35-3A3D-6418-19B1-5E8ED61DA38C}" dt="2021-06-12T21:52:17.615" v="139"/>
        <pc:sldMkLst>
          <pc:docMk/>
          <pc:sldMk cId="373845659" sldId="262"/>
        </pc:sldMkLst>
        <pc:spChg chg="mod">
          <ac:chgData name="Howard, Rashawn" userId="S::rashawn.howard@okstate.edu::0e4c3bec-db34-4042-ad74-6764f93b72b1" providerId="AD" clId="Web-{F7A9FF35-3A3D-6418-19B1-5E8ED61DA38C}" dt="2021-06-12T21:50:11.966" v="123" actId="20577"/>
          <ac:spMkLst>
            <pc:docMk/>
            <pc:sldMk cId="373845659" sldId="262"/>
            <ac:spMk id="3" creationId="{78E6498D-3AD4-4907-B6B6-79CFB4D09DD4}"/>
          </ac:spMkLst>
        </pc:spChg>
        <pc:spChg chg="del">
          <ac:chgData name="Howard, Rashawn" userId="S::rashawn.howard@okstate.edu::0e4c3bec-db34-4042-ad74-6764f93b72b1" providerId="AD" clId="Web-{F7A9FF35-3A3D-6418-19B1-5E8ED61DA38C}" dt="2021-06-12T21:50:05.294" v="122"/>
          <ac:spMkLst>
            <pc:docMk/>
            <pc:sldMk cId="373845659" sldId="262"/>
            <ac:spMk id="4" creationId="{34F4E0BE-BEAF-4898-9206-D8EECF0CD778}"/>
          </ac:spMkLst>
        </pc:spChg>
        <pc:picChg chg="add mod ord">
          <ac:chgData name="Howard, Rashawn" userId="S::rashawn.howard@okstate.edu::0e4c3bec-db34-4042-ad74-6764f93b72b1" providerId="AD" clId="Web-{F7A9FF35-3A3D-6418-19B1-5E8ED61DA38C}" dt="2021-06-12T21:50:05.294" v="122"/>
          <ac:picMkLst>
            <pc:docMk/>
            <pc:sldMk cId="373845659" sldId="262"/>
            <ac:picMk id="5" creationId="{142FA126-7158-4398-A7EA-3D813149D4AF}"/>
          </ac:picMkLst>
        </pc:picChg>
      </pc:sldChg>
      <pc:sldChg chg="addSp delSp modSp add ord replId">
        <pc:chgData name="Howard, Rashawn" userId="S::rashawn.howard@okstate.edu::0e4c3bec-db34-4042-ad74-6764f93b72b1" providerId="AD" clId="Web-{F7A9FF35-3A3D-6418-19B1-5E8ED61DA38C}" dt="2021-06-12T21:53:37.153" v="149" actId="20577"/>
        <pc:sldMkLst>
          <pc:docMk/>
          <pc:sldMk cId="34102420" sldId="263"/>
        </pc:sldMkLst>
        <pc:spChg chg="mod">
          <ac:chgData name="Howard, Rashawn" userId="S::rashawn.howard@okstate.edu::0e4c3bec-db34-4042-ad74-6764f93b72b1" providerId="AD" clId="Web-{F7A9FF35-3A3D-6418-19B1-5E8ED61DA38C}" dt="2021-06-12T21:53:37.153" v="149" actId="20577"/>
          <ac:spMkLst>
            <pc:docMk/>
            <pc:sldMk cId="34102420" sldId="263"/>
            <ac:spMk id="2" creationId="{D126993A-1BD4-4138-B2C6-B180AB87DAE3}"/>
          </ac:spMkLst>
        </pc:spChg>
        <pc:spChg chg="add del mod">
          <ac:chgData name="Howard, Rashawn" userId="S::rashawn.howard@okstate.edu::0e4c3bec-db34-4042-ad74-6764f93b72b1" providerId="AD" clId="Web-{F7A9FF35-3A3D-6418-19B1-5E8ED61DA38C}" dt="2021-06-12T21:51:49.582" v="129"/>
          <ac:spMkLst>
            <pc:docMk/>
            <pc:sldMk cId="34102420" sldId="263"/>
            <ac:spMk id="4" creationId="{650DA18E-7D93-4BD2-B0A8-49170B25BBBC}"/>
          </ac:spMkLst>
        </pc:spChg>
        <pc:spChg chg="add mod">
          <ac:chgData name="Howard, Rashawn" userId="S::rashawn.howard@okstate.edu::0e4c3bec-db34-4042-ad74-6764f93b72b1" providerId="AD" clId="Web-{F7A9FF35-3A3D-6418-19B1-5E8ED61DA38C}" dt="2021-06-12T21:52:42.116" v="148" actId="20577"/>
          <ac:spMkLst>
            <pc:docMk/>
            <pc:sldMk cId="34102420" sldId="263"/>
            <ac:spMk id="8" creationId="{3E9E944F-5A1F-40DA-ABBF-E39DDE74E0EE}"/>
          </ac:spMkLst>
        </pc:spChg>
        <pc:picChg chg="del">
          <ac:chgData name="Howard, Rashawn" userId="S::rashawn.howard@okstate.edu::0e4c3bec-db34-4042-ad74-6764f93b72b1" providerId="AD" clId="Web-{F7A9FF35-3A3D-6418-19B1-5E8ED61DA38C}" dt="2021-06-12T21:51:22.877" v="127"/>
          <ac:picMkLst>
            <pc:docMk/>
            <pc:sldMk cId="34102420" sldId="263"/>
            <ac:picMk id="5" creationId="{FD323245-A8E1-42F3-96B9-51866BDF54F8}"/>
          </ac:picMkLst>
        </pc:picChg>
        <pc:picChg chg="del">
          <ac:chgData name="Howard, Rashawn" userId="S::rashawn.howard@okstate.edu::0e4c3bec-db34-4042-ad74-6764f93b72b1" providerId="AD" clId="Web-{F7A9FF35-3A3D-6418-19B1-5E8ED61DA38C}" dt="2021-06-12T21:51:14.893" v="126"/>
          <ac:picMkLst>
            <pc:docMk/>
            <pc:sldMk cId="34102420" sldId="263"/>
            <ac:picMk id="6" creationId="{AA9F5A03-2EB2-4FD6-AB50-F63EE1A0A871}"/>
          </ac:picMkLst>
        </pc:picChg>
        <pc:picChg chg="add mod ord">
          <ac:chgData name="Howard, Rashawn" userId="S::rashawn.howard@okstate.edu::0e4c3bec-db34-4042-ad74-6764f93b72b1" providerId="AD" clId="Web-{F7A9FF35-3A3D-6418-19B1-5E8ED61DA38C}" dt="2021-06-12T21:51:57.051" v="130" actId="1076"/>
          <ac:picMkLst>
            <pc:docMk/>
            <pc:sldMk cId="34102420" sldId="263"/>
            <ac:picMk id="9" creationId="{AA9A6247-AA27-4D78-A9FF-5EAF736BA0F5}"/>
          </ac:picMkLst>
        </pc:picChg>
      </pc:sldChg>
    </pc:docChg>
  </pc:docChgLst>
  <pc:docChgLst>
    <pc:chgData name="Howard, Rashawn" userId="S::rashawn.howard@okstate.edu::0e4c3bec-db34-4042-ad74-6764f93b72b1" providerId="AD" clId="Web-{9FBAE289-54ED-171C-294E-A4ABB3BF111F}"/>
    <pc:docChg chg="addSld modSld">
      <pc:chgData name="Howard, Rashawn" userId="S::rashawn.howard@okstate.edu::0e4c3bec-db34-4042-ad74-6764f93b72b1" providerId="AD" clId="Web-{9FBAE289-54ED-171C-294E-A4ABB3BF111F}" dt="2021-06-12T19:47:10.413" v="114" actId="20577"/>
      <pc:docMkLst>
        <pc:docMk/>
      </pc:docMkLst>
      <pc:sldChg chg="modSp">
        <pc:chgData name="Howard, Rashawn" userId="S::rashawn.howard@okstate.edu::0e4c3bec-db34-4042-ad74-6764f93b72b1" providerId="AD" clId="Web-{9FBAE289-54ED-171C-294E-A4ABB3BF111F}" dt="2021-06-12T19:19:49.649" v="29" actId="20577"/>
        <pc:sldMkLst>
          <pc:docMk/>
          <pc:sldMk cId="109857222" sldId="256"/>
        </pc:sldMkLst>
        <pc:spChg chg="mod">
          <ac:chgData name="Howard, Rashawn" userId="S::rashawn.howard@okstate.edu::0e4c3bec-db34-4042-ad74-6764f93b72b1" providerId="AD" clId="Web-{9FBAE289-54ED-171C-294E-A4ABB3BF111F}" dt="2021-06-12T19:19:49.649" v="2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ward, Rashawn" userId="S::rashawn.howard@okstate.edu::0e4c3bec-db34-4042-ad74-6764f93b72b1" providerId="AD" clId="Web-{9FBAE289-54ED-171C-294E-A4ABB3BF111F}" dt="2021-06-12T19:19:27.632" v="2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">
        <pc:chgData name="Howard, Rashawn" userId="S::rashawn.howard@okstate.edu::0e4c3bec-db34-4042-ad74-6764f93b72b1" providerId="AD" clId="Web-{9FBAE289-54ED-171C-294E-A4ABB3BF111F}" dt="2021-06-12T19:47:10.413" v="114" actId="20577"/>
        <pc:sldMkLst>
          <pc:docMk/>
          <pc:sldMk cId="1982179880" sldId="258"/>
        </pc:sldMkLst>
        <pc:spChg chg="mod">
          <ac:chgData name="Howard, Rashawn" userId="S::rashawn.howard@okstate.edu::0e4c3bec-db34-4042-ad74-6764f93b72b1" providerId="AD" clId="Web-{9FBAE289-54ED-171C-294E-A4ABB3BF111F}" dt="2021-06-12T19:46:34.192" v="109"/>
          <ac:spMkLst>
            <pc:docMk/>
            <pc:sldMk cId="1982179880" sldId="258"/>
            <ac:spMk id="2" creationId="{E28270F5-8438-4418-92A0-D10D4434F336}"/>
          </ac:spMkLst>
        </pc:spChg>
        <pc:spChg chg="add del mod">
          <ac:chgData name="Howard, Rashawn" userId="S::rashawn.howard@okstate.edu::0e4c3bec-db34-4042-ad74-6764f93b72b1" providerId="AD" clId="Web-{9FBAE289-54ED-171C-294E-A4ABB3BF111F}" dt="2021-06-12T19:30:05.415" v="79"/>
          <ac:spMkLst>
            <pc:docMk/>
            <pc:sldMk cId="1982179880" sldId="258"/>
            <ac:spMk id="3" creationId="{99F0FFCF-6636-4E69-A74B-A9379F5DBE24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30:05.415" v="79"/>
          <ac:spMkLst>
            <pc:docMk/>
            <pc:sldMk cId="1982179880" sldId="258"/>
            <ac:spMk id="8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30:05.415" v="79"/>
          <ac:spMkLst>
            <pc:docMk/>
            <pc:sldMk cId="1982179880" sldId="258"/>
            <ac:spMk id="10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30:05.415" v="79"/>
          <ac:spMkLst>
            <pc:docMk/>
            <pc:sldMk cId="1982179880" sldId="258"/>
            <ac:spMk id="12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09.303" v="54"/>
          <ac:spMkLst>
            <pc:docMk/>
            <pc:sldMk cId="1982179880" sldId="258"/>
            <ac:spMk id="15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03.537" v="52"/>
          <ac:spMkLst>
            <pc:docMk/>
            <pc:sldMk cId="1982179880" sldId="258"/>
            <ac:spMk id="18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09.303" v="54"/>
          <ac:spMkLst>
            <pc:docMk/>
            <pc:sldMk cId="1982179880" sldId="258"/>
            <ac:spMk id="20" creationId="{76A5FEA7-0066-426E-AD70-F100E1CC0F5E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34.117" v="60"/>
          <ac:spMkLst>
            <pc:docMk/>
            <pc:sldMk cId="1982179880" sldId="258"/>
            <ac:spMk id="21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36.429" v="62"/>
          <ac:spMkLst>
            <pc:docMk/>
            <pc:sldMk cId="1982179880" sldId="258"/>
            <ac:spMk id="23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36.429" v="62"/>
          <ac:spMkLst>
            <pc:docMk/>
            <pc:sldMk cId="1982179880" sldId="258"/>
            <ac:spMk id="24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36.429" v="62"/>
          <ac:spMkLst>
            <pc:docMk/>
            <pc:sldMk cId="1982179880" sldId="258"/>
            <ac:spMk id="25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39.914" v="64"/>
          <ac:spMkLst>
            <pc:docMk/>
            <pc:sldMk cId="1982179880" sldId="258"/>
            <ac:spMk id="26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42.898" v="66"/>
          <ac:spMkLst>
            <pc:docMk/>
            <pc:sldMk cId="1982179880" sldId="258"/>
            <ac:spMk id="28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47.289" v="68"/>
          <ac:spMkLst>
            <pc:docMk/>
            <pc:sldMk cId="1982179880" sldId="258"/>
            <ac:spMk id="30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47.289" v="68"/>
          <ac:spMkLst>
            <pc:docMk/>
            <pc:sldMk cId="1982179880" sldId="258"/>
            <ac:spMk id="31" creationId="{76A5FEA7-0066-426E-AD70-F100E1CC0F5E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49.946" v="70"/>
          <ac:spMkLst>
            <pc:docMk/>
            <pc:sldMk cId="1982179880" sldId="258"/>
            <ac:spMk id="33" creationId="{4D88A92C-0BD1-4D13-9480-9CA5056B1076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29:49.946" v="70"/>
          <ac:spMkLst>
            <pc:docMk/>
            <pc:sldMk cId="1982179880" sldId="258"/>
            <ac:spMk id="34" creationId="{F850E0BE-0A13-43E4-9007-A06960852F21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30:01.353" v="76"/>
          <ac:spMkLst>
            <pc:docMk/>
            <pc:sldMk cId="1982179880" sldId="258"/>
            <ac:spMk id="38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30:05.384" v="78"/>
          <ac:spMkLst>
            <pc:docMk/>
            <pc:sldMk cId="1982179880" sldId="258"/>
            <ac:spMk id="40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48.209" v="112"/>
          <ac:spMkLst>
            <pc:docMk/>
            <pc:sldMk cId="1982179880" sldId="258"/>
            <ac:spMk id="42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19.973" v="105"/>
          <ac:spMkLst>
            <pc:docMk/>
            <pc:sldMk cId="1982179880" sldId="258"/>
            <ac:spMk id="45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24.801" v="107"/>
          <ac:spMkLst>
            <pc:docMk/>
            <pc:sldMk cId="1982179880" sldId="258"/>
            <ac:spMk id="46" creationId="{8B567ACB-44FC-44B8-A031-75BD65F800E1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34.192" v="109"/>
          <ac:spMkLst>
            <pc:docMk/>
            <pc:sldMk cId="1982179880" sldId="258"/>
            <ac:spMk id="47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17.160" v="103"/>
          <ac:spMkLst>
            <pc:docMk/>
            <pc:sldMk cId="1982179880" sldId="258"/>
            <ac:spMk id="48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34.192" v="109"/>
          <ac:spMkLst>
            <pc:docMk/>
            <pc:sldMk cId="1982179880" sldId="258"/>
            <ac:spMk id="49" creationId="{76A5FEA7-0066-426E-AD70-F100E1CC0F5E}"/>
          </ac:spMkLst>
        </pc:spChg>
        <pc:spChg chg="add del">
          <ac:chgData name="Howard, Rashawn" userId="S::rashawn.howard@okstate.edu::0e4c3bec-db34-4042-ad74-6764f93b72b1" providerId="AD" clId="Web-{9FBAE289-54ED-171C-294E-A4ABB3BF111F}" dt="2021-06-12T19:46:24.801" v="107"/>
          <ac:spMkLst>
            <pc:docMk/>
            <pc:sldMk cId="1982179880" sldId="258"/>
            <ac:spMk id="50" creationId="{F09C18AC-EFAA-4C60-A84E-ECED43E3ECE0}"/>
          </ac:spMkLst>
        </pc:spChg>
        <pc:spChg chg="add">
          <ac:chgData name="Howard, Rashawn" userId="S::rashawn.howard@okstate.edu::0e4c3bec-db34-4042-ad74-6764f93b72b1" providerId="AD" clId="Web-{9FBAE289-54ED-171C-294E-A4ABB3BF111F}" dt="2021-06-12T19:46:48.209" v="112"/>
          <ac:spMkLst>
            <pc:docMk/>
            <pc:sldMk cId="1982179880" sldId="258"/>
            <ac:spMk id="51" creationId="{6E00E3E0-07DA-4A53-8D2F-59983E1449A0}"/>
          </ac:spMkLst>
        </pc:spChg>
        <pc:graphicFrameChg chg="add del">
          <ac:chgData name="Howard, Rashawn" userId="S::rashawn.howard@okstate.edu::0e4c3bec-db34-4042-ad74-6764f93b72b1" providerId="AD" clId="Web-{9FBAE289-54ED-171C-294E-A4ABB3BF111F}" dt="2021-06-12T19:29:03.537" v="52"/>
          <ac:graphicFrameMkLst>
            <pc:docMk/>
            <pc:sldMk cId="1982179880" sldId="258"/>
            <ac:graphicFrameMk id="14" creationId="{17659F67-1393-4D71-BBAD-610CA8E4FDCD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09.303" v="54"/>
          <ac:graphicFrameMkLst>
            <pc:docMk/>
            <pc:sldMk cId="1982179880" sldId="258"/>
            <ac:graphicFrameMk id="16" creationId="{7ABEBAB3-A7FD-4CEA-9260-8F5C78A1E261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12.412" v="56"/>
          <ac:graphicFrameMkLst>
            <pc:docMk/>
            <pc:sldMk cId="1982179880" sldId="258"/>
            <ac:graphicFrameMk id="17" creationId="{B51B53E2-C052-49E8-951B-9857E965B792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26.772" v="58"/>
          <ac:graphicFrameMkLst>
            <pc:docMk/>
            <pc:sldMk cId="1982179880" sldId="258"/>
            <ac:graphicFrameMk id="19" creationId="{EE6E25B0-838E-494E-8728-490AF405297B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34.117" v="60"/>
          <ac:graphicFrameMkLst>
            <pc:docMk/>
            <pc:sldMk cId="1982179880" sldId="258"/>
            <ac:graphicFrameMk id="22" creationId="{D687EA54-95C4-44EF-BD84-0BADDF735478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39.914" v="64"/>
          <ac:graphicFrameMkLst>
            <pc:docMk/>
            <pc:sldMk cId="1982179880" sldId="258"/>
            <ac:graphicFrameMk id="27" creationId="{17659F67-1393-4D71-BBAD-610CA8E4FDCD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42.898" v="66"/>
          <ac:graphicFrameMkLst>
            <pc:docMk/>
            <pc:sldMk cId="1982179880" sldId="258"/>
            <ac:graphicFrameMk id="29" creationId="{E39A0276-E5CE-4A47-A251-464E652BC18A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47.289" v="68"/>
          <ac:graphicFrameMkLst>
            <pc:docMk/>
            <pc:sldMk cId="1982179880" sldId="258"/>
            <ac:graphicFrameMk id="32" creationId="{7ABEBAB3-A7FD-4CEA-9260-8F5C78A1E261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52.446" v="72"/>
          <ac:graphicFrameMkLst>
            <pc:docMk/>
            <pc:sldMk cId="1982179880" sldId="258"/>
            <ac:graphicFrameMk id="36" creationId="{EE6E25B0-838E-494E-8728-490AF405297B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29:58.227" v="74"/>
          <ac:graphicFrameMkLst>
            <pc:docMk/>
            <pc:sldMk cId="1982179880" sldId="258"/>
            <ac:graphicFrameMk id="37" creationId="{B51B53E2-C052-49E8-951B-9857E965B792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30:01.353" v="76"/>
          <ac:graphicFrameMkLst>
            <pc:docMk/>
            <pc:sldMk cId="1982179880" sldId="258"/>
            <ac:graphicFrameMk id="39" creationId="{B9DF5647-3D0E-48F1-A75A-F77F883420BD}"/>
          </ac:graphicFrameMkLst>
        </pc:graphicFrameChg>
        <pc:graphicFrameChg chg="add del">
          <ac:chgData name="Howard, Rashawn" userId="S::rashawn.howard@okstate.edu::0e4c3bec-db34-4042-ad74-6764f93b72b1" providerId="AD" clId="Web-{9FBAE289-54ED-171C-294E-A4ABB3BF111F}" dt="2021-06-12T19:30:05.384" v="78"/>
          <ac:graphicFrameMkLst>
            <pc:docMk/>
            <pc:sldMk cId="1982179880" sldId="258"/>
            <ac:graphicFrameMk id="41" creationId="{17659F67-1393-4D71-BBAD-610CA8E4FDCD}"/>
          </ac:graphicFrameMkLst>
        </pc:graphicFrameChg>
        <pc:graphicFrameChg chg="add mod modGraphic">
          <ac:chgData name="Howard, Rashawn" userId="S::rashawn.howard@okstate.edu::0e4c3bec-db34-4042-ad74-6764f93b72b1" providerId="AD" clId="Web-{9FBAE289-54ED-171C-294E-A4ABB3BF111F}" dt="2021-06-12T19:47:10.413" v="114" actId="20577"/>
          <ac:graphicFrameMkLst>
            <pc:docMk/>
            <pc:sldMk cId="1982179880" sldId="258"/>
            <ac:graphicFrameMk id="43" creationId="{B9DF5647-3D0E-48F1-A75A-F77F883420BD}"/>
          </ac:graphicFrameMkLst>
        </pc:graphicFrameChg>
        <pc:picChg chg="add del">
          <ac:chgData name="Howard, Rashawn" userId="S::rashawn.howard@okstate.edu::0e4c3bec-db34-4042-ad74-6764f93b72b1" providerId="AD" clId="Web-{9FBAE289-54ED-171C-294E-A4ABB3BF111F}" dt="2021-06-12T19:29:49.946" v="70"/>
          <ac:picMkLst>
            <pc:docMk/>
            <pc:sldMk cId="1982179880" sldId="258"/>
            <ac:picMk id="35" creationId="{633F62AA-542F-4B98-98BA-350A23C5EE39}"/>
          </ac:picMkLst>
        </pc:picChg>
      </pc:sldChg>
      <pc:sldChg chg="modSp new">
        <pc:chgData name="Howard, Rashawn" userId="S::rashawn.howard@okstate.edu::0e4c3bec-db34-4042-ad74-6764f93b72b1" providerId="AD" clId="Web-{9FBAE289-54ED-171C-294E-A4ABB3BF111F}" dt="2021-06-12T19:38:12.850" v="90" actId="20577"/>
        <pc:sldMkLst>
          <pc:docMk/>
          <pc:sldMk cId="18437349" sldId="259"/>
        </pc:sldMkLst>
        <pc:spChg chg="mod">
          <ac:chgData name="Howard, Rashawn" userId="S::rashawn.howard@okstate.edu::0e4c3bec-db34-4042-ad74-6764f93b72b1" providerId="AD" clId="Web-{9FBAE289-54ED-171C-294E-A4ABB3BF111F}" dt="2021-06-12T19:32:39.987" v="88" actId="20577"/>
          <ac:spMkLst>
            <pc:docMk/>
            <pc:sldMk cId="18437349" sldId="259"/>
            <ac:spMk id="2" creationId="{2D8E2595-4BC0-4757-848E-C1A05C0C7373}"/>
          </ac:spMkLst>
        </pc:spChg>
        <pc:spChg chg="mod">
          <ac:chgData name="Howard, Rashawn" userId="S::rashawn.howard@okstate.edu::0e4c3bec-db34-4042-ad74-6764f93b72b1" providerId="AD" clId="Web-{9FBAE289-54ED-171C-294E-A4ABB3BF111F}" dt="2021-06-12T19:38:12.850" v="90" actId="20577"/>
          <ac:spMkLst>
            <pc:docMk/>
            <pc:sldMk cId="18437349" sldId="259"/>
            <ac:spMk id="3" creationId="{7A014CFD-8D92-4A7C-BDD1-203369E3401D}"/>
          </ac:spMkLst>
        </pc:spChg>
      </pc:sldChg>
    </pc:docChg>
  </pc:docChgLst>
  <pc:docChgLst>
    <pc:chgData name="Howard, Rashawn" userId="S::rashawn.howard@okstate.edu::0e4c3bec-db34-4042-ad74-6764f93b72b1" providerId="AD" clId="Web-{AB9AE878-56EC-0C1B-AE10-87546D50BB52}"/>
    <pc:docChg chg="addSld delSld modSld">
      <pc:chgData name="Howard, Rashawn" userId="S::rashawn.howard@okstate.edu::0e4c3bec-db34-4042-ad74-6764f93b72b1" providerId="AD" clId="Web-{AB9AE878-56EC-0C1B-AE10-87546D50BB52}" dt="2021-06-21T22:32:39.135" v="31"/>
      <pc:docMkLst>
        <pc:docMk/>
      </pc:docMkLst>
      <pc:sldChg chg="modTransition">
        <pc:chgData name="Howard, Rashawn" userId="S::rashawn.howard@okstate.edu::0e4c3bec-db34-4042-ad74-6764f93b72b1" providerId="AD" clId="Web-{AB9AE878-56EC-0C1B-AE10-87546D50BB52}" dt="2021-06-21T22:31:48.276" v="24"/>
        <pc:sldMkLst>
          <pc:docMk/>
          <pc:sldMk cId="2035277489" sldId="267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03:47.110" v="0"/>
        <pc:sldMkLst>
          <pc:docMk/>
          <pc:sldMk cId="3820982810" sldId="268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31:54.322" v="25"/>
        <pc:sldMkLst>
          <pc:docMk/>
          <pc:sldMk cId="3545475924" sldId="269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32:32.901" v="30"/>
        <pc:sldMkLst>
          <pc:docMk/>
          <pc:sldMk cId="3889014017" sldId="270"/>
        </pc:sldMkLst>
      </pc:sldChg>
      <pc:sldChg chg="addSp delSp modSp modTransition">
        <pc:chgData name="Howard, Rashawn" userId="S::rashawn.howard@okstate.edu::0e4c3bec-db34-4042-ad74-6764f93b72b1" providerId="AD" clId="Web-{AB9AE878-56EC-0C1B-AE10-87546D50BB52}" dt="2021-06-21T22:32:39.135" v="31"/>
        <pc:sldMkLst>
          <pc:docMk/>
          <pc:sldMk cId="2373832540" sldId="271"/>
        </pc:sldMkLst>
        <pc:spChg chg="mod">
          <ac:chgData name="Howard, Rashawn" userId="S::rashawn.howard@okstate.edu::0e4c3bec-db34-4042-ad74-6764f93b72b1" providerId="AD" clId="Web-{AB9AE878-56EC-0C1B-AE10-87546D50BB52}" dt="2021-06-21T22:31:27.979" v="23"/>
          <ac:spMkLst>
            <pc:docMk/>
            <pc:sldMk cId="2373832540" sldId="271"/>
            <ac:spMk id="2" creationId="{C00B870C-D487-4A6F-985F-49C0F7DBD67B}"/>
          </ac:spMkLst>
        </pc:spChg>
        <pc:spChg chg="del">
          <ac:chgData name="Howard, Rashawn" userId="S::rashawn.howard@okstate.edu::0e4c3bec-db34-4042-ad74-6764f93b72b1" providerId="AD" clId="Web-{AB9AE878-56EC-0C1B-AE10-87546D50BB52}" dt="2021-06-21T22:29:57.838" v="12"/>
          <ac:spMkLst>
            <pc:docMk/>
            <pc:sldMk cId="2373832540" sldId="271"/>
            <ac:spMk id="9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3.994" v="21"/>
          <ac:spMkLst>
            <pc:docMk/>
            <pc:sldMk cId="2373832540" sldId="271"/>
            <ac:spMk id="14" creationId="{3F5ED762-87A9-4432-9372-C63D1D399981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3.994" v="21"/>
          <ac:spMkLst>
            <pc:docMk/>
            <pc:sldMk cId="2373832540" sldId="271"/>
            <ac:spMk id="16" creationId="{C227E7CE-3860-417D-BFB8-9C0D915E124A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3.994" v="21"/>
          <ac:spMkLst>
            <pc:docMk/>
            <pc:sldMk cId="2373832540" sldId="271"/>
            <ac:spMk id="18" creationId="{80A728F4-0AE8-41AC-91AF-ECA038ACF695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38.807" v="16"/>
          <ac:spMkLst>
            <pc:docMk/>
            <pc:sldMk cId="2373832540" sldId="271"/>
            <ac:spMk id="20" creationId="{3F5ED762-87A9-4432-9372-C63D1D399981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38.807" v="16"/>
          <ac:spMkLst>
            <pc:docMk/>
            <pc:sldMk cId="2373832540" sldId="271"/>
            <ac:spMk id="21" creationId="{C227E7CE-3860-417D-BFB8-9C0D915E124A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1.354" v="18"/>
          <ac:spMkLst>
            <pc:docMk/>
            <pc:sldMk cId="2373832540" sldId="271"/>
            <ac:spMk id="22" creationId="{97C478F1-26B5-44C9-823B-523B85B112F6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36.119" v="14"/>
          <ac:spMkLst>
            <pc:docMk/>
            <pc:sldMk cId="2373832540" sldId="271"/>
            <ac:spMk id="23" creationId="{3D99578A-5517-4361-8249-598D1C9FB256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1.354" v="18"/>
          <ac:spMkLst>
            <pc:docMk/>
            <pc:sldMk cId="2373832540" sldId="271"/>
            <ac:spMk id="24" creationId="{8337CC61-9E93-4D80-9F1C-12CE9A0C07F6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36.119" v="14"/>
          <ac:spMkLst>
            <pc:docMk/>
            <pc:sldMk cId="2373832540" sldId="271"/>
            <ac:spMk id="25" creationId="{088C0414-4070-42B4-B359-C995754D7F8D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3.979" v="20"/>
          <ac:spMkLst>
            <pc:docMk/>
            <pc:sldMk cId="2373832540" sldId="271"/>
            <ac:spMk id="26" creationId="{C1CA7196-CAF1-4234-8849-E335F0BCA3E8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38.807" v="16"/>
          <ac:spMkLst>
            <pc:docMk/>
            <pc:sldMk cId="2373832540" sldId="271"/>
            <ac:spMk id="27" creationId="{80A728F4-0AE8-41AC-91AF-ECA038ACF695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0:43.979" v="20"/>
          <ac:spMkLst>
            <pc:docMk/>
            <pc:sldMk cId="2373832540" sldId="271"/>
            <ac:spMk id="28" creationId="{8A7C3535-4FB5-4E5B-BDFE-FA61877AF1A9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1:18.119" v="22"/>
          <ac:spMkLst>
            <pc:docMk/>
            <pc:sldMk cId="2373832540" sldId="271"/>
            <ac:spMk id="29" creationId="{97C478F1-26B5-44C9-823B-523B85B112F6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1:18.119" v="22"/>
          <ac:spMkLst>
            <pc:docMk/>
            <pc:sldMk cId="2373832540" sldId="271"/>
            <ac:spMk id="30" creationId="{8337CC61-9E93-4D80-9F1C-12CE9A0C07F6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1:27.979" v="23"/>
          <ac:spMkLst>
            <pc:docMk/>
            <pc:sldMk cId="2373832540" sldId="271"/>
            <ac:spMk id="35" creationId="{3A6B605E-B973-41C3-92CD-B85E8E91FDD1}"/>
          </ac:spMkLst>
        </pc:spChg>
        <pc:spChg chg="add del">
          <ac:chgData name="Howard, Rashawn" userId="S::rashawn.howard@okstate.edu::0e4c3bec-db34-4042-ad74-6764f93b72b1" providerId="AD" clId="Web-{AB9AE878-56EC-0C1B-AE10-87546D50BB52}" dt="2021-06-21T22:31:27.979" v="23"/>
          <ac:spMkLst>
            <pc:docMk/>
            <pc:sldMk cId="2373832540" sldId="271"/>
            <ac:spMk id="37" creationId="{8337CC61-9E93-4D80-9F1C-12CE9A0C07F6}"/>
          </ac:spMkLst>
        </pc:spChg>
        <pc:spChg chg="add">
          <ac:chgData name="Howard, Rashawn" userId="S::rashawn.howard@okstate.edu::0e4c3bec-db34-4042-ad74-6764f93b72b1" providerId="AD" clId="Web-{AB9AE878-56EC-0C1B-AE10-87546D50BB52}" dt="2021-06-21T22:31:27.979" v="23"/>
          <ac:spMkLst>
            <pc:docMk/>
            <pc:sldMk cId="2373832540" sldId="271"/>
            <ac:spMk id="42" creationId="{97C478F1-26B5-44C9-823B-523B85B112F6}"/>
          </ac:spMkLst>
        </pc:spChg>
        <pc:spChg chg="add">
          <ac:chgData name="Howard, Rashawn" userId="S::rashawn.howard@okstate.edu::0e4c3bec-db34-4042-ad74-6764f93b72b1" providerId="AD" clId="Web-{AB9AE878-56EC-0C1B-AE10-87546D50BB52}" dt="2021-06-21T22:31:27.979" v="23"/>
          <ac:spMkLst>
            <pc:docMk/>
            <pc:sldMk cId="2373832540" sldId="271"/>
            <ac:spMk id="44" creationId="{8337CC61-9E93-4D80-9F1C-12CE9A0C07F6}"/>
          </ac:spMkLst>
        </pc:spChg>
        <pc:graphicFrameChg chg="mod modGraphic">
          <ac:chgData name="Howard, Rashawn" userId="S::rashawn.howard@okstate.edu::0e4c3bec-db34-4042-ad74-6764f93b72b1" providerId="AD" clId="Web-{AB9AE878-56EC-0C1B-AE10-87546D50BB52}" dt="2021-06-21T22:30:43.979" v="20"/>
          <ac:graphicFrameMkLst>
            <pc:docMk/>
            <pc:sldMk cId="2373832540" sldId="271"/>
            <ac:graphicFrameMk id="5" creationId="{AA3DA8C5-0ED7-4BD2-A088-FE42CCAA1E79}"/>
          </ac:graphicFrameMkLst>
        </pc:graphicFrameChg>
      </pc:sldChg>
      <pc:sldChg chg="modTransition">
        <pc:chgData name="Howard, Rashawn" userId="S::rashawn.howard@okstate.edu::0e4c3bec-db34-4042-ad74-6764f93b72b1" providerId="AD" clId="Web-{AB9AE878-56EC-0C1B-AE10-87546D50BB52}" dt="2021-06-21T22:32:00.151" v="26"/>
        <pc:sldMkLst>
          <pc:docMk/>
          <pc:sldMk cId="2291233261" sldId="272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32:19.166" v="28"/>
        <pc:sldMkLst>
          <pc:docMk/>
          <pc:sldMk cId="3417593438" sldId="273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32:09.604" v="27"/>
        <pc:sldMkLst>
          <pc:docMk/>
          <pc:sldMk cId="223213897" sldId="274"/>
        </pc:sldMkLst>
      </pc:sldChg>
      <pc:sldChg chg="modTransition">
        <pc:chgData name="Howard, Rashawn" userId="S::rashawn.howard@okstate.edu::0e4c3bec-db34-4042-ad74-6764f93b72b1" providerId="AD" clId="Web-{AB9AE878-56EC-0C1B-AE10-87546D50BB52}" dt="2021-06-21T22:32:26.260" v="29"/>
        <pc:sldMkLst>
          <pc:docMk/>
          <pc:sldMk cId="896798529" sldId="275"/>
        </pc:sldMkLst>
      </pc:sldChg>
      <pc:sldChg chg="new del">
        <pc:chgData name="Howard, Rashawn" userId="S::rashawn.howard@okstate.edu::0e4c3bec-db34-4042-ad74-6764f93b72b1" providerId="AD" clId="Web-{AB9AE878-56EC-0C1B-AE10-87546D50BB52}" dt="2021-06-21T22:08:49.065" v="2"/>
        <pc:sldMkLst>
          <pc:docMk/>
          <pc:sldMk cId="1793943418" sldId="276"/>
        </pc:sldMkLst>
      </pc:sldChg>
    </pc:docChg>
  </pc:docChgLst>
  <pc:docChgLst>
    <pc:chgData name="Howard, Rashawn" userId="S::rashawn.howard@okstate.edu::0e4c3bec-db34-4042-ad74-6764f93b72b1" providerId="AD" clId="Web-{405F7B5F-AFA9-450A-90E6-8AD9F3CFA270}"/>
    <pc:docChg chg="addSld modSld">
      <pc:chgData name="Howard, Rashawn" userId="S::rashawn.howard@okstate.edu::0e4c3bec-db34-4042-ad74-6764f93b72b1" providerId="AD" clId="Web-{405F7B5F-AFA9-450A-90E6-8AD9F3CFA270}" dt="2021-07-20T22:33:44.582" v="529"/>
      <pc:docMkLst>
        <pc:docMk/>
      </pc:docMkLst>
      <pc:sldChg chg="modSp">
        <pc:chgData name="Howard, Rashawn" userId="S::rashawn.howard@okstate.edu::0e4c3bec-db34-4042-ad74-6764f93b72b1" providerId="AD" clId="Web-{405F7B5F-AFA9-450A-90E6-8AD9F3CFA270}" dt="2021-07-20T22:19:07.837" v="410" actId="20577"/>
        <pc:sldMkLst>
          <pc:docMk/>
          <pc:sldMk cId="2035277489" sldId="267"/>
        </pc:sldMkLst>
        <pc:graphicFrameChg chg="modGraphic">
          <ac:chgData name="Howard, Rashawn" userId="S::rashawn.howard@okstate.edu::0e4c3bec-db34-4042-ad74-6764f93b72b1" providerId="AD" clId="Web-{405F7B5F-AFA9-450A-90E6-8AD9F3CFA270}" dt="2021-07-20T22:19:07.837" v="410" actId="20577"/>
          <ac:graphicFrameMkLst>
            <pc:docMk/>
            <pc:sldMk cId="2035277489" sldId="267"/>
            <ac:graphicFrameMk id="29" creationId="{64A47D52-2360-4339-B636-08A13F621C62}"/>
          </ac:graphicFrameMkLst>
        </pc:graphicFrameChg>
      </pc:sldChg>
      <pc:sldChg chg="addSp delSp modSp new mod setBg">
        <pc:chgData name="Howard, Rashawn" userId="S::rashawn.howard@okstate.edu::0e4c3bec-db34-4042-ad74-6764f93b72b1" providerId="AD" clId="Web-{405F7B5F-AFA9-450A-90E6-8AD9F3CFA270}" dt="2021-07-20T20:50:47.327" v="368"/>
        <pc:sldMkLst>
          <pc:docMk/>
          <pc:sldMk cId="470956328" sldId="276"/>
        </pc:sldMkLst>
        <pc:spChg chg="mod">
          <ac:chgData name="Howard, Rashawn" userId="S::rashawn.howard@okstate.edu::0e4c3bec-db34-4042-ad74-6764f93b72b1" providerId="AD" clId="Web-{405F7B5F-AFA9-450A-90E6-8AD9F3CFA270}" dt="2021-07-20T20:50:47.327" v="368"/>
          <ac:spMkLst>
            <pc:docMk/>
            <pc:sldMk cId="470956328" sldId="276"/>
            <ac:spMk id="2" creationId="{3BB19206-A1FB-4F5E-B151-162B87E34BB5}"/>
          </ac:spMkLst>
        </pc:spChg>
        <pc:spChg chg="mod">
          <ac:chgData name="Howard, Rashawn" userId="S::rashawn.howard@okstate.edu::0e4c3bec-db34-4042-ad74-6764f93b72b1" providerId="AD" clId="Web-{405F7B5F-AFA9-450A-90E6-8AD9F3CFA270}" dt="2021-07-20T20:50:47.327" v="368"/>
          <ac:spMkLst>
            <pc:docMk/>
            <pc:sldMk cId="470956328" sldId="276"/>
            <ac:spMk id="3" creationId="{F7B072AE-CB2A-4AFE-A592-87389B4C2575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44.748" v="365"/>
          <ac:spMkLst>
            <pc:docMk/>
            <pc:sldMk cId="470956328" sldId="276"/>
            <ac:spMk id="5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44.748" v="365"/>
          <ac:spMkLst>
            <pc:docMk/>
            <pc:sldMk cId="470956328" sldId="276"/>
            <ac:spMk id="6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47.311" v="367"/>
          <ac:spMkLst>
            <pc:docMk/>
            <pc:sldMk cId="470956328" sldId="276"/>
            <ac:spMk id="7" creationId="{F5B098B6-88A1-4935-AF43-01286C94CF38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24.701" v="363"/>
          <ac:spMkLst>
            <pc:docMk/>
            <pc:sldMk cId="470956328" sldId="276"/>
            <ac:spMk id="8" creationId="{27C836CD-47B2-4287-AE51-D866B8697AF0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47.311" v="367"/>
          <ac:spMkLst>
            <pc:docMk/>
            <pc:sldMk cId="470956328" sldId="276"/>
            <ac:spMk id="9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24.701" v="363"/>
          <ac:spMkLst>
            <pc:docMk/>
            <pc:sldMk cId="470956328" sldId="276"/>
            <ac:spMk id="10" creationId="{8A50CAC8-10E2-4E31-9995-4EF170513678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0:50:47.327" v="368"/>
          <ac:spMkLst>
            <pc:docMk/>
            <pc:sldMk cId="470956328" sldId="276"/>
            <ac:spMk id="11" creationId="{EFF9146B-4CCD-4CDB-AB9C-458005307E6F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50:44.748" v="365"/>
          <ac:spMkLst>
            <pc:docMk/>
            <pc:sldMk cId="470956328" sldId="276"/>
            <ac:spMk id="12" creationId="{5E1FEFA6-7D4F-4746-AE64-D4D52FE76DC2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0:50:47.327" v="368"/>
          <ac:spMkLst>
            <pc:docMk/>
            <pc:sldMk cId="470956328" sldId="276"/>
            <ac:spMk id="13" creationId="{5E1FEFA6-7D4F-4746-AE64-D4D52FE76DC2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0:50:47.327" v="368"/>
          <ac:spMkLst>
            <pc:docMk/>
            <pc:sldMk cId="470956328" sldId="276"/>
            <ac:spMk id="14" creationId="{BF8DA3CF-9D4B-403A-9AD4-BB177DAB6CC1}"/>
          </ac:spMkLst>
        </pc:spChg>
      </pc:sldChg>
      <pc:sldChg chg="addSp delSp modSp new mod setBg">
        <pc:chgData name="Howard, Rashawn" userId="S::rashawn.howard@okstate.edu::0e4c3bec-db34-4042-ad74-6764f93b72b1" providerId="AD" clId="Web-{405F7B5F-AFA9-450A-90E6-8AD9F3CFA270}" dt="2021-07-20T20:35:29.431" v="51"/>
        <pc:sldMkLst>
          <pc:docMk/>
          <pc:sldMk cId="2885376519" sldId="277"/>
        </pc:sldMkLst>
        <pc:spChg chg="mod">
          <ac:chgData name="Howard, Rashawn" userId="S::rashawn.howard@okstate.edu::0e4c3bec-db34-4042-ad74-6764f93b72b1" providerId="AD" clId="Web-{405F7B5F-AFA9-450A-90E6-8AD9F3CFA270}" dt="2021-07-20T20:35:29.415" v="50"/>
          <ac:spMkLst>
            <pc:docMk/>
            <pc:sldMk cId="2885376519" sldId="277"/>
            <ac:spMk id="2" creationId="{15360B20-A32C-4D60-B5BF-427905175274}"/>
          </ac:spMkLst>
        </pc:spChg>
        <pc:spChg chg="del">
          <ac:chgData name="Howard, Rashawn" userId="S::rashawn.howard@okstate.edu::0e4c3bec-db34-4042-ad74-6764f93b72b1" providerId="AD" clId="Web-{405F7B5F-AFA9-450A-90E6-8AD9F3CFA270}" dt="2021-07-20T20:28:21.757" v="15"/>
          <ac:spMkLst>
            <pc:docMk/>
            <pc:sldMk cId="2885376519" sldId="277"/>
            <ac:spMk id="3" creationId="{921CD3BA-7B0B-4AF2-B0D8-86FAE0F7E75E}"/>
          </ac:spMkLst>
        </pc:spChg>
        <pc:spChg chg="del">
          <ac:chgData name="Howard, Rashawn" userId="S::rashawn.howard@okstate.edu::0e4c3bec-db34-4042-ad74-6764f93b72b1" providerId="AD" clId="Web-{405F7B5F-AFA9-450A-90E6-8AD9F3CFA270}" dt="2021-07-20T20:29:38.914" v="18"/>
          <ac:spMkLst>
            <pc:docMk/>
            <pc:sldMk cId="2885376519" sldId="277"/>
            <ac:spMk id="4" creationId="{ED0936A2-5FD1-4734-B55F-F26B49C45AFD}"/>
          </ac:spMkLst>
        </pc:spChg>
        <pc:spChg chg="add del mod">
          <ac:chgData name="Howard, Rashawn" userId="S::rashawn.howard@okstate.edu::0e4c3bec-db34-4042-ad74-6764f93b72b1" providerId="AD" clId="Web-{405F7B5F-AFA9-450A-90E6-8AD9F3CFA270}" dt="2021-07-20T20:29:27.007" v="17"/>
          <ac:spMkLst>
            <pc:docMk/>
            <pc:sldMk cId="2885376519" sldId="277"/>
            <ac:spMk id="7" creationId="{C78D2505-8CF9-4DB4-8CCC-6B2A7338CE6A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35:29.431" v="51"/>
          <ac:spMkLst>
            <pc:docMk/>
            <pc:sldMk cId="2885376519" sldId="277"/>
            <ac:spMk id="14" creationId="{9DDC08E3-BC7B-468A-8ADA-3C0D6880681A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35:29.431" v="51"/>
          <ac:spMkLst>
            <pc:docMk/>
            <pc:sldMk cId="2885376519" sldId="277"/>
            <ac:spMk id="16" creationId="{7B174F74-15DB-45F3-BCE0-6428F35D3C47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0:35:29.431" v="51"/>
          <ac:spMkLst>
            <pc:docMk/>
            <pc:sldMk cId="2885376519" sldId="277"/>
            <ac:spMk id="18" creationId="{9DDC08E3-BC7B-468A-8ADA-3C0D6880681A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0:35:29.431" v="51"/>
          <ac:spMkLst>
            <pc:docMk/>
            <pc:sldMk cId="2885376519" sldId="277"/>
            <ac:spMk id="19" creationId="{7B174F74-15DB-45F3-BCE0-6428F35D3C47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35:29.415" v="50"/>
          <ac:spMkLst>
            <pc:docMk/>
            <pc:sldMk cId="2885376519" sldId="277"/>
            <ac:spMk id="21" creationId="{785E67B1-72A0-4761-A02E-A09E8792A784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0:35:29.415" v="50"/>
          <ac:spMkLst>
            <pc:docMk/>
            <pc:sldMk cId="2885376519" sldId="277"/>
            <ac:spMk id="23" creationId="{C695F9E2-09E7-4B3C-90CF-8A938F730E15}"/>
          </ac:spMkLst>
        </pc:spChg>
        <pc:picChg chg="add del mod ord">
          <ac:chgData name="Howard, Rashawn" userId="S::rashawn.howard@okstate.edu::0e4c3bec-db34-4042-ad74-6764f93b72b1" providerId="AD" clId="Web-{405F7B5F-AFA9-450A-90E6-8AD9F3CFA270}" dt="2021-07-20T20:28:45.726" v="16"/>
          <ac:picMkLst>
            <pc:docMk/>
            <pc:sldMk cId="2885376519" sldId="277"/>
            <ac:picMk id="5" creationId="{8B282811-E452-4661-93C1-C0E82EFCFF0F}"/>
          </ac:picMkLst>
        </pc:picChg>
        <pc:picChg chg="add mod ord">
          <ac:chgData name="Howard, Rashawn" userId="S::rashawn.howard@okstate.edu::0e4c3bec-db34-4042-ad74-6764f93b72b1" providerId="AD" clId="Web-{405F7B5F-AFA9-450A-90E6-8AD9F3CFA270}" dt="2021-07-20T20:35:29.415" v="50"/>
          <ac:picMkLst>
            <pc:docMk/>
            <pc:sldMk cId="2885376519" sldId="277"/>
            <ac:picMk id="8" creationId="{4BE5F82D-F2BC-4A36-BFEB-03419D9D7D78}"/>
          </ac:picMkLst>
        </pc:picChg>
        <pc:picChg chg="add mod ord">
          <ac:chgData name="Howard, Rashawn" userId="S::rashawn.howard@okstate.edu::0e4c3bec-db34-4042-ad74-6764f93b72b1" providerId="AD" clId="Web-{405F7B5F-AFA9-450A-90E6-8AD9F3CFA270}" dt="2021-07-20T20:35:29.431" v="51"/>
          <ac:picMkLst>
            <pc:docMk/>
            <pc:sldMk cId="2885376519" sldId="277"/>
            <ac:picMk id="9" creationId="{35596F80-2B27-422D-84E0-F20EA1387599}"/>
          </ac:picMkLst>
        </pc:picChg>
      </pc:sldChg>
      <pc:sldChg chg="addSp delSp modSp new mod setBg">
        <pc:chgData name="Howard, Rashawn" userId="S::rashawn.howard@okstate.edu::0e4c3bec-db34-4042-ad74-6764f93b72b1" providerId="AD" clId="Web-{405F7B5F-AFA9-450A-90E6-8AD9F3CFA270}" dt="2021-07-20T22:16:36.054" v="407"/>
        <pc:sldMkLst>
          <pc:docMk/>
          <pc:sldMk cId="2913606519" sldId="278"/>
        </pc:sldMkLst>
        <pc:spChg chg="mod">
          <ac:chgData name="Howard, Rashawn" userId="S::rashawn.howard@okstate.edu::0e4c3bec-db34-4042-ad74-6764f93b72b1" providerId="AD" clId="Web-{405F7B5F-AFA9-450A-90E6-8AD9F3CFA270}" dt="2021-07-20T22:16:35.976" v="406"/>
          <ac:spMkLst>
            <pc:docMk/>
            <pc:sldMk cId="2913606519" sldId="278"/>
            <ac:spMk id="2" creationId="{1224B81B-3440-4769-9282-A9D49C055AC2}"/>
          </ac:spMkLst>
        </pc:spChg>
        <pc:spChg chg="del">
          <ac:chgData name="Howard, Rashawn" userId="S::rashawn.howard@okstate.edu::0e4c3bec-db34-4042-ad74-6764f93b72b1" providerId="AD" clId="Web-{405F7B5F-AFA9-450A-90E6-8AD9F3CFA270}" dt="2021-07-20T21:57:26.430" v="369"/>
          <ac:spMkLst>
            <pc:docMk/>
            <pc:sldMk cId="2913606519" sldId="278"/>
            <ac:spMk id="3" creationId="{F195D4F1-B3E8-49EC-B920-F456E3881627}"/>
          </ac:spMkLst>
        </pc:spChg>
        <pc:spChg chg="del mod">
          <ac:chgData name="Howard, Rashawn" userId="S::rashawn.howard@okstate.edu::0e4c3bec-db34-4042-ad74-6764f93b72b1" providerId="AD" clId="Web-{405F7B5F-AFA9-450A-90E6-8AD9F3CFA270}" dt="2021-07-20T22:16:36.054" v="407"/>
          <ac:spMkLst>
            <pc:docMk/>
            <pc:sldMk cId="2913606519" sldId="278"/>
            <ac:spMk id="4" creationId="{F8B621C1-1B4E-4957-B9C3-940C017C600C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2:16:35.976" v="406"/>
          <ac:spMkLst>
            <pc:docMk/>
            <pc:sldMk cId="2913606519" sldId="278"/>
            <ac:spMk id="10" creationId="{8246CC04-2A14-4599-8B94-8305E093BFB9}"/>
          </ac:spMkLst>
        </pc:spChg>
        <pc:spChg chg="add del">
          <ac:chgData name="Howard, Rashawn" userId="S::rashawn.howard@okstate.edu::0e4c3bec-db34-4042-ad74-6764f93b72b1" providerId="AD" clId="Web-{405F7B5F-AFA9-450A-90E6-8AD9F3CFA270}" dt="2021-07-20T22:16:35.976" v="406"/>
          <ac:spMkLst>
            <pc:docMk/>
            <pc:sldMk cId="2913606519" sldId="278"/>
            <ac:spMk id="12" creationId="{8A7C3535-4FB5-4E5B-BDFE-FA61877AF1A9}"/>
          </ac:spMkLst>
        </pc:spChg>
        <pc:graphicFrameChg chg="add">
          <ac:chgData name="Howard, Rashawn" userId="S::rashawn.howard@okstate.edu::0e4c3bec-db34-4042-ad74-6764f93b72b1" providerId="AD" clId="Web-{405F7B5F-AFA9-450A-90E6-8AD9F3CFA270}" dt="2021-07-20T22:16:36.054" v="407"/>
          <ac:graphicFrameMkLst>
            <pc:docMk/>
            <pc:sldMk cId="2913606519" sldId="278"/>
            <ac:graphicFrameMk id="7" creationId="{B8165D4B-8C22-4AE2-95A4-78BCE33EAB0A}"/>
          </ac:graphicFrameMkLst>
        </pc:graphicFrameChg>
        <pc:picChg chg="add mod ord">
          <ac:chgData name="Howard, Rashawn" userId="S::rashawn.howard@okstate.edu::0e4c3bec-db34-4042-ad74-6764f93b72b1" providerId="AD" clId="Web-{405F7B5F-AFA9-450A-90E6-8AD9F3CFA270}" dt="2021-07-20T22:16:35.976" v="406"/>
          <ac:picMkLst>
            <pc:docMk/>
            <pc:sldMk cId="2913606519" sldId="278"/>
            <ac:picMk id="5" creationId="{30E8D124-3F9E-4A43-9A32-FB270E0043F8}"/>
          </ac:picMkLst>
        </pc:picChg>
      </pc:sldChg>
      <pc:sldChg chg="addSp modSp new mod setBg">
        <pc:chgData name="Howard, Rashawn" userId="S::rashawn.howard@okstate.edu::0e4c3bec-db34-4042-ad74-6764f93b72b1" providerId="AD" clId="Web-{405F7B5F-AFA9-450A-90E6-8AD9F3CFA270}" dt="2021-07-20T22:33:44.582" v="529"/>
        <pc:sldMkLst>
          <pc:docMk/>
          <pc:sldMk cId="3620915437" sldId="279"/>
        </pc:sldMkLst>
        <pc:spChg chg="mod">
          <ac:chgData name="Howard, Rashawn" userId="S::rashawn.howard@okstate.edu::0e4c3bec-db34-4042-ad74-6764f93b72b1" providerId="AD" clId="Web-{405F7B5F-AFA9-450A-90E6-8AD9F3CFA270}" dt="2021-07-20T22:33:44.582" v="529"/>
          <ac:spMkLst>
            <pc:docMk/>
            <pc:sldMk cId="3620915437" sldId="279"/>
            <ac:spMk id="2" creationId="{657EFC2D-44B1-4A08-9967-876C930447C7}"/>
          </ac:spMkLst>
        </pc:spChg>
        <pc:spChg chg="mod">
          <ac:chgData name="Howard, Rashawn" userId="S::rashawn.howard@okstate.edu::0e4c3bec-db34-4042-ad74-6764f93b72b1" providerId="AD" clId="Web-{405F7B5F-AFA9-450A-90E6-8AD9F3CFA270}" dt="2021-07-20T22:33:44.582" v="529"/>
          <ac:spMkLst>
            <pc:docMk/>
            <pc:sldMk cId="3620915437" sldId="279"/>
            <ac:spMk id="3" creationId="{84D417D4-4FC9-4371-B1FB-5CC0C938B8FF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2:33:44.582" v="529"/>
          <ac:spMkLst>
            <pc:docMk/>
            <pc:sldMk cId="3620915437" sldId="279"/>
            <ac:spMk id="8" creationId="{8BBC959F-CAB6-4E23-81DE-E0BBF2B7E073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2:33:44.582" v="529"/>
          <ac:spMkLst>
            <pc:docMk/>
            <pc:sldMk cId="3620915437" sldId="279"/>
            <ac:spMk id="10" creationId="{7A94DEED-5E0F-4E41-A445-58C14864C34A}"/>
          </ac:spMkLst>
        </pc:spChg>
        <pc:spChg chg="add">
          <ac:chgData name="Howard, Rashawn" userId="S::rashawn.howard@okstate.edu::0e4c3bec-db34-4042-ad74-6764f93b72b1" providerId="AD" clId="Web-{405F7B5F-AFA9-450A-90E6-8AD9F3CFA270}" dt="2021-07-20T22:33:44.582" v="529"/>
          <ac:spMkLst>
            <pc:docMk/>
            <pc:sldMk cId="3620915437" sldId="279"/>
            <ac:spMk id="12" creationId="{5E1FEFA6-7D4F-4746-AE64-D4D52FE76DC2}"/>
          </ac:spMkLst>
        </pc:spChg>
      </pc:sldChg>
    </pc:docChg>
  </pc:docChgLst>
  <pc:docChgLst>
    <pc:chgData name="Howard, Rashawn" userId="S::rashawn.howard@okstate.edu::0e4c3bec-db34-4042-ad74-6764f93b72b1" providerId="AD" clId="Web-{142F7EBC-5084-44BB-810A-8F9E4B7A1210}"/>
    <pc:docChg chg="addSld delSld modSld">
      <pc:chgData name="Howard, Rashawn" userId="S::rashawn.howard@okstate.edu::0e4c3bec-db34-4042-ad74-6764f93b72b1" providerId="AD" clId="Web-{142F7EBC-5084-44BB-810A-8F9E4B7A1210}" dt="2021-06-17T01:31:23.613" v="507" actId="20577"/>
      <pc:docMkLst>
        <pc:docMk/>
      </pc:docMkLst>
      <pc:sldChg chg="addSp delSp modSp new mod setBg">
        <pc:chgData name="Howard, Rashawn" userId="S::rashawn.howard@okstate.edu::0e4c3bec-db34-4042-ad74-6764f93b72b1" providerId="AD" clId="Web-{142F7EBC-5084-44BB-810A-8F9E4B7A1210}" dt="2021-06-17T00:52:56.875" v="264"/>
        <pc:sldMkLst>
          <pc:docMk/>
          <pc:sldMk cId="2035277489" sldId="267"/>
        </pc:sldMkLst>
        <pc:spChg chg="mod">
          <ac:chgData name="Howard, Rashawn" userId="S::rashawn.howard@okstate.edu::0e4c3bec-db34-4042-ad74-6764f93b72b1" providerId="AD" clId="Web-{142F7EBC-5084-44BB-810A-8F9E4B7A1210}" dt="2021-06-17T00:52:56.875" v="264"/>
          <ac:spMkLst>
            <pc:docMk/>
            <pc:sldMk cId="2035277489" sldId="267"/>
            <ac:spMk id="2" creationId="{66490AE1-4DBD-4B8B-A10B-697C2E81EDC7}"/>
          </ac:spMkLst>
        </pc:spChg>
        <pc:spChg chg="add del mod">
          <ac:chgData name="Howard, Rashawn" userId="S::rashawn.howard@okstate.edu::0e4c3bec-db34-4042-ad74-6764f93b72b1" providerId="AD" clId="Web-{142F7EBC-5084-44BB-810A-8F9E4B7A1210}" dt="2021-06-17T00:52:51.532" v="263"/>
          <ac:spMkLst>
            <pc:docMk/>
            <pc:sldMk cId="2035277489" sldId="267"/>
            <ac:spMk id="3" creationId="{18AD4A26-BB49-42D3-8923-CEBB5042B0A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5.201" v="166"/>
          <ac:spMkLst>
            <pc:docMk/>
            <pc:sldMk cId="2035277489" sldId="267"/>
            <ac:spMk id="5" creationId="{EFF9146B-4CCD-4CDB-AB9C-458005307E6F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5.201" v="166"/>
          <ac:spMkLst>
            <pc:docMk/>
            <pc:sldMk cId="2035277489" sldId="267"/>
            <ac:spMk id="6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5.201" v="166"/>
          <ac:spMkLst>
            <pc:docMk/>
            <pc:sldMk cId="2035277489" sldId="267"/>
            <ac:spMk id="7" creationId="{BF8DA3CF-9D4B-403A-9AD4-BB177DAB6CC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2.826" v="164"/>
          <ac:spMkLst>
            <pc:docMk/>
            <pc:sldMk cId="2035277489" sldId="267"/>
            <ac:spMk id="8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7.592" v="168"/>
          <ac:spMkLst>
            <pc:docMk/>
            <pc:sldMk cId="2035277489" sldId="267"/>
            <ac:spMk id="9" creationId="{A9CD6474-47AA-4D47-AF35-32FA3089BDD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2.826" v="164"/>
          <ac:spMkLst>
            <pc:docMk/>
            <pc:sldMk cId="2035277489" sldId="267"/>
            <ac:spMk id="10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7.592" v="168"/>
          <ac:spMkLst>
            <pc:docMk/>
            <pc:sldMk cId="2035277489" sldId="267"/>
            <ac:spMk id="11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2.826" v="164"/>
          <ac:spMkLst>
            <pc:docMk/>
            <pc:sldMk cId="2035277489" sldId="267"/>
            <ac:spMk id="12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27.592" v="168"/>
          <ac:spMkLst>
            <pc:docMk/>
            <pc:sldMk cId="2035277489" sldId="267"/>
            <ac:spMk id="13" creationId="{BF8DA3CF-9D4B-403A-9AD4-BB177DAB6CC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47.091" v="170"/>
          <ac:spMkLst>
            <pc:docMk/>
            <pc:sldMk cId="2035277489" sldId="267"/>
            <ac:spMk id="14" creationId="{27C836CD-47B2-4287-AE51-D866B8697AF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13:47.091" v="170"/>
          <ac:spMkLst>
            <pc:docMk/>
            <pc:sldMk cId="2035277489" sldId="267"/>
            <ac:spMk id="15" creationId="{8A50CAC8-10E2-4E31-9995-4EF170513678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44.063" v="262"/>
          <ac:spMkLst>
            <pc:docMk/>
            <pc:sldMk cId="2035277489" sldId="267"/>
            <ac:spMk id="16" creationId="{634C27EA-18ED-4CFA-8823-6BCBAC02D56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44.063" v="262"/>
          <ac:spMkLst>
            <pc:docMk/>
            <pc:sldMk cId="2035277489" sldId="267"/>
            <ac:spMk id="17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44.063" v="262"/>
          <ac:spMkLst>
            <pc:docMk/>
            <pc:sldMk cId="2035277489" sldId="267"/>
            <ac:spMk id="18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51.532" v="263"/>
          <ac:spMkLst>
            <pc:docMk/>
            <pc:sldMk cId="2035277489" sldId="267"/>
            <ac:spMk id="23" creationId="{634C27EA-18ED-4CFA-8823-6BCBAC02D56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35.501" v="259"/>
          <ac:spMkLst>
            <pc:docMk/>
            <pc:sldMk cId="2035277489" sldId="267"/>
            <ac:spMk id="24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51.532" v="263"/>
          <ac:spMkLst>
            <pc:docMk/>
            <pc:sldMk cId="2035277489" sldId="267"/>
            <ac:spMk id="25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51.532" v="263"/>
          <ac:spMkLst>
            <pc:docMk/>
            <pc:sldMk cId="2035277489" sldId="267"/>
            <ac:spMk id="27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2:56.875" v="264"/>
          <ac:spMkLst>
            <pc:docMk/>
            <pc:sldMk cId="2035277489" sldId="267"/>
            <ac:spMk id="33" creationId="{6E00E3E0-07DA-4A53-8D2F-59983E1449A0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0:52:56.875" v="264"/>
          <ac:spMkLst>
            <pc:docMk/>
            <pc:sldMk cId="2035277489" sldId="267"/>
            <ac:spMk id="38" creationId="{ECD538B8-489B-407A-A760-436DB4C563CC}"/>
          </ac:spMkLst>
        </pc:spChg>
        <pc:graphicFrameChg chg="add del">
          <ac:chgData name="Howard, Rashawn" userId="S::rashawn.howard@okstate.edu::0e4c3bec-db34-4042-ad74-6764f93b72b1" providerId="AD" clId="Web-{142F7EBC-5084-44BB-810A-8F9E4B7A1210}" dt="2021-06-17T00:52:35.501" v="259"/>
          <ac:graphicFrameMkLst>
            <pc:docMk/>
            <pc:sldMk cId="2035277489" sldId="267"/>
            <ac:graphicFrameMk id="20" creationId="{3AD2FC9A-9E94-454A-B2BB-3B7BB7B6728F}"/>
          </ac:graphicFrameMkLst>
        </pc:graphicFrameChg>
        <pc:graphicFrameChg chg="add del">
          <ac:chgData name="Howard, Rashawn" userId="S::rashawn.howard@okstate.edu::0e4c3bec-db34-4042-ad74-6764f93b72b1" providerId="AD" clId="Web-{142F7EBC-5084-44BB-810A-8F9E4B7A1210}" dt="2021-06-17T00:52:44.047" v="261"/>
          <ac:graphicFrameMkLst>
            <pc:docMk/>
            <pc:sldMk cId="2035277489" sldId="267"/>
            <ac:graphicFrameMk id="21" creationId="{97AE3851-A387-4A7C-A21D-7CEF164936D9}"/>
          </ac:graphicFrameMkLst>
        </pc:graphicFrameChg>
        <pc:graphicFrameChg chg="add mod modGraphic">
          <ac:chgData name="Howard, Rashawn" userId="S::rashawn.howard@okstate.edu::0e4c3bec-db34-4042-ad74-6764f93b72b1" providerId="AD" clId="Web-{142F7EBC-5084-44BB-810A-8F9E4B7A1210}" dt="2021-06-17T00:52:56.875" v="264"/>
          <ac:graphicFrameMkLst>
            <pc:docMk/>
            <pc:sldMk cId="2035277489" sldId="267"/>
            <ac:graphicFrameMk id="29" creationId="{64A47D52-2360-4339-B636-08A13F621C62}"/>
          </ac:graphicFrameMkLst>
        </pc:graphicFrameChg>
      </pc:sldChg>
      <pc:sldChg chg="addSp delSp modSp new mod setBg">
        <pc:chgData name="Howard, Rashawn" userId="S::rashawn.howard@okstate.edu::0e4c3bec-db34-4042-ad74-6764f93b72b1" providerId="AD" clId="Web-{142F7EBC-5084-44BB-810A-8F9E4B7A1210}" dt="2021-06-17T00:53:56.828" v="269"/>
        <pc:sldMkLst>
          <pc:docMk/>
          <pc:sldMk cId="3820982810" sldId="268"/>
        </pc:sldMkLst>
        <pc:spChg chg="mod">
          <ac:chgData name="Howard, Rashawn" userId="S::rashawn.howard@okstate.edu::0e4c3bec-db34-4042-ad74-6764f93b72b1" providerId="AD" clId="Web-{142F7EBC-5084-44BB-810A-8F9E4B7A1210}" dt="2021-06-17T00:53:56.828" v="269"/>
          <ac:spMkLst>
            <pc:docMk/>
            <pc:sldMk cId="3820982810" sldId="268"/>
            <ac:spMk id="2" creationId="{D0F32F7C-B712-4B08-85D9-8791F5E0B4FA}"/>
          </ac:spMkLst>
        </pc:spChg>
        <pc:spChg chg="del mod">
          <ac:chgData name="Howard, Rashawn" userId="S::rashawn.howard@okstate.edu::0e4c3bec-db34-4042-ad74-6764f93b72b1" providerId="AD" clId="Web-{142F7EBC-5084-44BB-810A-8F9E4B7A1210}" dt="2021-06-17T00:46:03.037" v="219"/>
          <ac:spMkLst>
            <pc:docMk/>
            <pc:sldMk cId="3820982810" sldId="268"/>
            <ac:spMk id="3" creationId="{BE99FF26-F7ED-4008-9C30-5E99A752974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6:45.583" v="226"/>
          <ac:spMkLst>
            <pc:docMk/>
            <pc:sldMk cId="3820982810" sldId="268"/>
            <ac:spMk id="9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8:43.972" v="235"/>
          <ac:spMkLst>
            <pc:docMk/>
            <pc:sldMk cId="3820982810" sldId="268"/>
            <ac:spMk id="14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7:21.770" v="230"/>
          <ac:spMkLst>
            <pc:docMk/>
            <pc:sldMk cId="3820982810" sldId="268"/>
            <ac:spMk id="16" creationId="{6A345A9C-E07D-45D3-A710-DDECB3F9945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7:21.770" v="230"/>
          <ac:spMkLst>
            <pc:docMk/>
            <pc:sldMk cId="3820982810" sldId="268"/>
            <ac:spMk id="17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8:40.144" v="232"/>
          <ac:spMkLst>
            <pc:docMk/>
            <pc:sldMk cId="3820982810" sldId="268"/>
            <ac:spMk id="18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7:12.958" v="228"/>
          <ac:spMkLst>
            <pc:docMk/>
            <pc:sldMk cId="3820982810" sldId="268"/>
            <ac:spMk id="19" creationId="{6A345A9C-E07D-45D3-A710-DDECB3F9945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8:43.956" v="234"/>
          <ac:spMkLst>
            <pc:docMk/>
            <pc:sldMk cId="3820982810" sldId="268"/>
            <ac:spMk id="20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7:12.958" v="228"/>
          <ac:spMkLst>
            <pc:docMk/>
            <pc:sldMk cId="3820982810" sldId="268"/>
            <ac:spMk id="21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48.971" v="252"/>
          <ac:spMkLst>
            <pc:docMk/>
            <pc:sldMk cId="3820982810" sldId="268"/>
            <ac:spMk id="22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16.705" v="239"/>
          <ac:spMkLst>
            <pc:docMk/>
            <pc:sldMk cId="3820982810" sldId="268"/>
            <ac:spMk id="24" creationId="{38E646A7-D148-4320-A501-0291AA75AC4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22.424" v="241"/>
          <ac:spMkLst>
            <pc:docMk/>
            <pc:sldMk cId="3820982810" sldId="268"/>
            <ac:spMk id="25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31.627" v="243"/>
          <ac:spMkLst>
            <pc:docMk/>
            <pc:sldMk cId="3820982810" sldId="268"/>
            <ac:spMk id="26" creationId="{38E646A7-D148-4320-A501-0291AA75AC4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49:32.565" v="237"/>
          <ac:spMkLst>
            <pc:docMk/>
            <pc:sldMk cId="3820982810" sldId="268"/>
            <ac:spMk id="27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34.439" v="245"/>
          <ac:spMkLst>
            <pc:docMk/>
            <pc:sldMk cId="3820982810" sldId="268"/>
            <ac:spMk id="28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38.330" v="247"/>
          <ac:spMkLst>
            <pc:docMk/>
            <pc:sldMk cId="3820982810" sldId="268"/>
            <ac:spMk id="29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41.955" v="249"/>
          <ac:spMkLst>
            <pc:docMk/>
            <pc:sldMk cId="3820982810" sldId="268"/>
            <ac:spMk id="30" creationId="{6A345A9C-E07D-45D3-A710-DDECB3F9945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41.955" v="249"/>
          <ac:spMkLst>
            <pc:docMk/>
            <pc:sldMk cId="3820982810" sldId="268"/>
            <ac:spMk id="31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48.955" v="251"/>
          <ac:spMkLst>
            <pc:docMk/>
            <pc:sldMk cId="3820982810" sldId="268"/>
            <ac:spMk id="32" creationId="{8B567ACB-44FC-44B8-A031-75BD65F800E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0:48.955" v="251"/>
          <ac:spMkLst>
            <pc:docMk/>
            <pc:sldMk cId="3820982810" sldId="268"/>
            <ac:spMk id="33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1:18.330" v="257"/>
          <ac:spMkLst>
            <pc:docMk/>
            <pc:sldMk cId="3820982810" sldId="268"/>
            <ac:spMk id="34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1:18.298" v="256"/>
          <ac:spMkLst>
            <pc:docMk/>
            <pc:sldMk cId="3820982810" sldId="268"/>
            <ac:spMk id="36" creationId="{6A345A9C-E07D-45D3-A710-DDECB3F9945A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3:56.828" v="269"/>
          <ac:spMkLst>
            <pc:docMk/>
            <pc:sldMk cId="3820982810" sldId="268"/>
            <ac:spMk id="37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1:14.627" v="254"/>
          <ac:spMkLst>
            <pc:docMk/>
            <pc:sldMk cId="3820982810" sldId="268"/>
            <ac:spMk id="39" creationId="{ECD538B8-489B-407A-A760-436DB4C563CC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3:56.765" v="268"/>
          <ac:spMkLst>
            <pc:docMk/>
            <pc:sldMk cId="3820982810" sldId="268"/>
            <ac:spMk id="40" creationId="{6E00E3E0-07DA-4A53-8D2F-59983E1449A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1:18.298" v="256"/>
          <ac:spMkLst>
            <pc:docMk/>
            <pc:sldMk cId="3820982810" sldId="268"/>
            <ac:spMk id="41" creationId="{F09C18AC-EFAA-4C60-A84E-ECED43E3ECE0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0:53:51.265" v="266"/>
          <ac:spMkLst>
            <pc:docMk/>
            <pc:sldMk cId="3820982810" sldId="268"/>
            <ac:spMk id="42" creationId="{ECD538B8-489B-407A-A760-436DB4C563CC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0:53:56.828" v="269"/>
          <ac:spMkLst>
            <pc:docMk/>
            <pc:sldMk cId="3820982810" sldId="268"/>
            <ac:spMk id="43" creationId="{8B567ACB-44FC-44B8-A031-75BD65F800E1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0:53:56.828" v="269"/>
          <ac:spMkLst>
            <pc:docMk/>
            <pc:sldMk cId="3820982810" sldId="268"/>
            <ac:spMk id="44" creationId="{F09C18AC-EFAA-4C60-A84E-ECED43E3ECE0}"/>
          </ac:spMkLst>
        </pc:spChg>
        <pc:graphicFrameChg chg="add mod modGraphic">
          <ac:chgData name="Howard, Rashawn" userId="S::rashawn.howard@okstate.edu::0e4c3bec-db34-4042-ad74-6764f93b72b1" providerId="AD" clId="Web-{142F7EBC-5084-44BB-810A-8F9E4B7A1210}" dt="2021-06-17T00:53:56.828" v="269"/>
          <ac:graphicFrameMkLst>
            <pc:docMk/>
            <pc:sldMk cId="3820982810" sldId="268"/>
            <ac:graphicFrameMk id="5" creationId="{6FBAD09A-547A-496E-98E4-2A7EC712F9CB}"/>
          </ac:graphicFrameMkLst>
        </pc:graphicFrameChg>
      </pc:sldChg>
      <pc:sldChg chg="modSp new del">
        <pc:chgData name="Howard, Rashawn" userId="S::rashawn.howard@okstate.edu::0e4c3bec-db34-4042-ad74-6764f93b72b1" providerId="AD" clId="Web-{142F7EBC-5084-44BB-810A-8F9E4B7A1210}" dt="2021-06-17T01:02:26.728" v="296"/>
        <pc:sldMkLst>
          <pc:docMk/>
          <pc:sldMk cId="2502255536" sldId="269"/>
        </pc:sldMkLst>
        <pc:spChg chg="mod">
          <ac:chgData name="Howard, Rashawn" userId="S::rashawn.howard@okstate.edu::0e4c3bec-db34-4042-ad74-6764f93b72b1" providerId="AD" clId="Web-{142F7EBC-5084-44BB-810A-8F9E4B7A1210}" dt="2021-06-17T01:02:19.150" v="295" actId="20577"/>
          <ac:spMkLst>
            <pc:docMk/>
            <pc:sldMk cId="2502255536" sldId="269"/>
            <ac:spMk id="2" creationId="{57C9610E-6271-4679-982C-0531987A0506}"/>
          </ac:spMkLst>
        </pc:spChg>
        <pc:spChg chg="mod">
          <ac:chgData name="Howard, Rashawn" userId="S::rashawn.howard@okstate.edu::0e4c3bec-db34-4042-ad74-6764f93b72b1" providerId="AD" clId="Web-{142F7EBC-5084-44BB-810A-8F9E4B7A1210}" dt="2021-06-17T01:01:10.041" v="294" actId="20577"/>
          <ac:spMkLst>
            <pc:docMk/>
            <pc:sldMk cId="2502255536" sldId="269"/>
            <ac:spMk id="3" creationId="{6DC1E486-78F9-4091-9D16-AD2187E893C3}"/>
          </ac:spMkLst>
        </pc:spChg>
      </pc:sldChg>
      <pc:sldChg chg="addSp delSp modSp new mod setBg">
        <pc:chgData name="Howard, Rashawn" userId="S::rashawn.howard@okstate.edu::0e4c3bec-db34-4042-ad74-6764f93b72b1" providerId="AD" clId="Web-{142F7EBC-5084-44BB-810A-8F9E4B7A1210}" dt="2021-06-17T01:17:54.857" v="429" actId="20577"/>
        <pc:sldMkLst>
          <pc:docMk/>
          <pc:sldMk cId="3545475924" sldId="269"/>
        </pc:sldMkLst>
        <pc:spChg chg="mod">
          <ac:chgData name="Howard, Rashawn" userId="S::rashawn.howard@okstate.edu::0e4c3bec-db34-4042-ad74-6764f93b72b1" providerId="AD" clId="Web-{142F7EBC-5084-44BB-810A-8F9E4B7A1210}" dt="2021-06-17T01:12:46.533" v="416"/>
          <ac:spMkLst>
            <pc:docMk/>
            <pc:sldMk cId="3545475924" sldId="269"/>
            <ac:spMk id="2" creationId="{29FD1A30-BB7C-4649-BB08-72848B152ED1}"/>
          </ac:spMkLst>
        </pc:spChg>
        <pc:spChg chg="mod ord">
          <ac:chgData name="Howard, Rashawn" userId="S::rashawn.howard@okstate.edu::0e4c3bec-db34-4042-ad74-6764f93b72b1" providerId="AD" clId="Web-{142F7EBC-5084-44BB-810A-8F9E4B7A1210}" dt="2021-06-17T01:17:54.857" v="429" actId="20577"/>
          <ac:spMkLst>
            <pc:docMk/>
            <pc:sldMk cId="3545475924" sldId="269"/>
            <ac:spMk id="3" creationId="{BA4D9C89-6F51-4FEB-B946-40FA18D4EBE0}"/>
          </ac:spMkLst>
        </pc:spChg>
        <pc:spChg chg="del">
          <ac:chgData name="Howard, Rashawn" userId="S::rashawn.howard@okstate.edu::0e4c3bec-db34-4042-ad74-6764f93b72b1" providerId="AD" clId="Web-{142F7EBC-5084-44BB-810A-8F9E4B7A1210}" dt="2021-06-17T01:02:53.884" v="299"/>
          <ac:spMkLst>
            <pc:docMk/>
            <pc:sldMk cId="3545475924" sldId="269"/>
            <ac:spMk id="4" creationId="{EDC00830-F73A-4EFC-B5BB-97599E6EFB4C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12:46.533" v="416"/>
          <ac:spMkLst>
            <pc:docMk/>
            <pc:sldMk cId="3545475924" sldId="269"/>
            <ac:spMk id="10" creationId="{D6753ACD-8389-4A4D-8E6D-14DCDB250C92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12:46.533" v="416"/>
          <ac:spMkLst>
            <pc:docMk/>
            <pc:sldMk cId="3545475924" sldId="269"/>
            <ac:spMk id="12" creationId="{8A7C3535-4FB5-4E5B-BDFE-FA61877AF1A9}"/>
          </ac:spMkLst>
        </pc:spChg>
        <pc:picChg chg="add mod ord">
          <ac:chgData name="Howard, Rashawn" userId="S::rashawn.howard@okstate.edu::0e4c3bec-db34-4042-ad74-6764f93b72b1" providerId="AD" clId="Web-{142F7EBC-5084-44BB-810A-8F9E4B7A1210}" dt="2021-06-17T01:12:46.533" v="416"/>
          <ac:picMkLst>
            <pc:docMk/>
            <pc:sldMk cId="3545475924" sldId="269"/>
            <ac:picMk id="5" creationId="{25569275-3FB2-47DB-B452-B9C962F6CCB1}"/>
          </ac:picMkLst>
        </pc:picChg>
      </pc:sldChg>
      <pc:sldChg chg="addSp delSp modSp new mod setBg">
        <pc:chgData name="Howard, Rashawn" userId="S::rashawn.howard@okstate.edu::0e4c3bec-db34-4042-ad74-6764f93b72b1" providerId="AD" clId="Web-{142F7EBC-5084-44BB-810A-8F9E4B7A1210}" dt="2021-06-17T01:26:23.554" v="491"/>
        <pc:sldMkLst>
          <pc:docMk/>
          <pc:sldMk cId="3889014017" sldId="270"/>
        </pc:sldMkLst>
        <pc:spChg chg="mod">
          <ac:chgData name="Howard, Rashawn" userId="S::rashawn.howard@okstate.edu::0e4c3bec-db34-4042-ad74-6764f93b72b1" providerId="AD" clId="Web-{142F7EBC-5084-44BB-810A-8F9E4B7A1210}" dt="2021-06-17T01:25:42.742" v="490"/>
          <ac:spMkLst>
            <pc:docMk/>
            <pc:sldMk cId="3889014017" sldId="270"/>
            <ac:spMk id="2" creationId="{DE651DC9-37E6-4257-B3F7-976F7B4CEAE3}"/>
          </ac:spMkLst>
        </pc:spChg>
        <pc:spChg chg="del mod">
          <ac:chgData name="Howard, Rashawn" userId="S::rashawn.howard@okstate.edu::0e4c3bec-db34-4042-ad74-6764f93b72b1" providerId="AD" clId="Web-{142F7EBC-5084-44BB-810A-8F9E4B7A1210}" dt="2021-06-17T01:26:23.554" v="491"/>
          <ac:spMkLst>
            <pc:docMk/>
            <pc:sldMk cId="3889014017" sldId="270"/>
            <ac:spMk id="3" creationId="{27A986A0-0388-4DC9-874B-2279C12BFE6F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2.726" v="489"/>
          <ac:spMkLst>
            <pc:docMk/>
            <pc:sldMk cId="3889014017" sldId="270"/>
            <ac:spMk id="5" creationId="{A9CD6474-47AA-4D47-AF35-32FA3089BDD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2.726" v="489"/>
          <ac:spMkLst>
            <pc:docMk/>
            <pc:sldMk cId="3889014017" sldId="270"/>
            <ac:spMk id="6" creationId="{5E1FEFA6-7D4F-4746-AE64-D4D52FE76DC2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2.726" v="489"/>
          <ac:spMkLst>
            <pc:docMk/>
            <pc:sldMk cId="3889014017" sldId="270"/>
            <ac:spMk id="7" creationId="{BF8DA3CF-9D4B-403A-9AD4-BB177DAB6CC1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0.336" v="487"/>
          <ac:spMkLst>
            <pc:docMk/>
            <pc:sldMk cId="3889014017" sldId="270"/>
            <ac:spMk id="8" creationId="{8BBC959F-CAB6-4E23-81DE-E0BBF2B7E073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25:42.742" v="490"/>
          <ac:spMkLst>
            <pc:docMk/>
            <pc:sldMk cId="3889014017" sldId="270"/>
            <ac:spMk id="9" creationId="{6BD1C247-1E5B-4399-87F8-31C532F0A276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0.336" v="487"/>
          <ac:spMkLst>
            <pc:docMk/>
            <pc:sldMk cId="3889014017" sldId="270"/>
            <ac:spMk id="10" creationId="{7A94DEED-5E0F-4E41-A445-58C14864C34A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25:42.742" v="490"/>
          <ac:spMkLst>
            <pc:docMk/>
            <pc:sldMk cId="3889014017" sldId="270"/>
            <ac:spMk id="11" creationId="{D3F0F311-CB15-4C1D-937F-8DBB429D8E9E}"/>
          </ac:spMkLst>
        </pc:spChg>
        <pc:spChg chg="add del">
          <ac:chgData name="Howard, Rashawn" userId="S::rashawn.howard@okstate.edu::0e4c3bec-db34-4042-ad74-6764f93b72b1" providerId="AD" clId="Web-{142F7EBC-5084-44BB-810A-8F9E4B7A1210}" dt="2021-06-17T01:25:40.336" v="487"/>
          <ac:spMkLst>
            <pc:docMk/>
            <pc:sldMk cId="3889014017" sldId="270"/>
            <ac:spMk id="12" creationId="{5E1FEFA6-7D4F-4746-AE64-D4D52FE76DC2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25:42.742" v="490"/>
          <ac:spMkLst>
            <pc:docMk/>
            <pc:sldMk cId="3889014017" sldId="270"/>
            <ac:spMk id="13" creationId="{E6F70DE8-A2A4-4336-A602-73036FEDC795}"/>
          </ac:spMkLst>
        </pc:spChg>
        <pc:spChg chg="add">
          <ac:chgData name="Howard, Rashawn" userId="S::rashawn.howard@okstate.edu::0e4c3bec-db34-4042-ad74-6764f93b72b1" providerId="AD" clId="Web-{142F7EBC-5084-44BB-810A-8F9E4B7A1210}" dt="2021-06-17T01:25:42.742" v="490"/>
          <ac:spMkLst>
            <pc:docMk/>
            <pc:sldMk cId="3889014017" sldId="270"/>
            <ac:spMk id="14" creationId="{0BC37474-18AF-4624-880A-2ACF6A6507D7}"/>
          </ac:spMkLst>
        </pc:spChg>
        <pc:graphicFrameChg chg="add">
          <ac:chgData name="Howard, Rashawn" userId="S::rashawn.howard@okstate.edu::0e4c3bec-db34-4042-ad74-6764f93b72b1" providerId="AD" clId="Web-{142F7EBC-5084-44BB-810A-8F9E4B7A1210}" dt="2021-06-17T01:26:23.554" v="491"/>
          <ac:graphicFrameMkLst>
            <pc:docMk/>
            <pc:sldMk cId="3889014017" sldId="270"/>
            <ac:graphicFrameMk id="16" creationId="{B765D03A-9033-46A2-937F-38EE2A753B5A}"/>
          </ac:graphicFrameMkLst>
        </pc:graphicFrameChg>
      </pc:sldChg>
      <pc:sldChg chg="modSp new">
        <pc:chgData name="Howard, Rashawn" userId="S::rashawn.howard@okstate.edu::0e4c3bec-db34-4042-ad74-6764f93b72b1" providerId="AD" clId="Web-{142F7EBC-5084-44BB-810A-8F9E4B7A1210}" dt="2021-06-17T01:27:36.209" v="497" actId="20577"/>
        <pc:sldMkLst>
          <pc:docMk/>
          <pc:sldMk cId="2373832540" sldId="271"/>
        </pc:sldMkLst>
        <pc:spChg chg="mod">
          <ac:chgData name="Howard, Rashawn" userId="S::rashawn.howard@okstate.edu::0e4c3bec-db34-4042-ad74-6764f93b72b1" providerId="AD" clId="Web-{142F7EBC-5084-44BB-810A-8F9E4B7A1210}" dt="2021-06-17T01:27:13.975" v="495" actId="20577"/>
          <ac:spMkLst>
            <pc:docMk/>
            <pc:sldMk cId="2373832540" sldId="271"/>
            <ac:spMk id="2" creationId="{C00B870C-D487-4A6F-985F-49C0F7DBD67B}"/>
          </ac:spMkLst>
        </pc:spChg>
        <pc:spChg chg="mod">
          <ac:chgData name="Howard, Rashawn" userId="S::rashawn.howard@okstate.edu::0e4c3bec-db34-4042-ad74-6764f93b72b1" providerId="AD" clId="Web-{142F7EBC-5084-44BB-810A-8F9E4B7A1210}" dt="2021-06-17T01:27:36.209" v="497" actId="20577"/>
          <ac:spMkLst>
            <pc:docMk/>
            <pc:sldMk cId="2373832540" sldId="271"/>
            <ac:spMk id="3" creationId="{55FCC356-D3B8-4661-9F6E-74B32EC50943}"/>
          </ac:spMkLst>
        </pc:spChg>
      </pc:sldChg>
      <pc:sldChg chg="modSp new">
        <pc:chgData name="Howard, Rashawn" userId="S::rashawn.howard@okstate.edu::0e4c3bec-db34-4042-ad74-6764f93b72b1" providerId="AD" clId="Web-{142F7EBC-5084-44BB-810A-8F9E4B7A1210}" dt="2021-06-17T01:31:23.613" v="507" actId="20577"/>
        <pc:sldMkLst>
          <pc:docMk/>
          <pc:sldMk cId="2291233261" sldId="272"/>
        </pc:sldMkLst>
        <pc:spChg chg="mod">
          <ac:chgData name="Howard, Rashawn" userId="S::rashawn.howard@okstate.edu::0e4c3bec-db34-4042-ad74-6764f93b72b1" providerId="AD" clId="Web-{142F7EBC-5084-44BB-810A-8F9E4B7A1210}" dt="2021-06-17T01:31:23.613" v="507" actId="20577"/>
          <ac:spMkLst>
            <pc:docMk/>
            <pc:sldMk cId="2291233261" sldId="272"/>
            <ac:spMk id="2" creationId="{0F4CA8D1-965B-4448-9297-287DA77F2CA5}"/>
          </ac:spMkLst>
        </pc:spChg>
      </pc:sldChg>
    </pc:docChg>
  </pc:docChgLst>
  <pc:docChgLst>
    <pc:chgData name="Howard, Rashawn" userId="S::rashawn.howard@okstate.edu::0e4c3bec-db34-4042-ad74-6764f93b72b1" providerId="AD" clId="Web-{31A2738B-D312-435A-AD72-BB4FD27DC5A3}"/>
    <pc:docChg chg="addSld delSld modSld addMainMaster delMainMaster">
      <pc:chgData name="Howard, Rashawn" userId="S::rashawn.howard@okstate.edu::0e4c3bec-db34-4042-ad74-6764f93b72b1" providerId="AD" clId="Web-{31A2738B-D312-435A-AD72-BB4FD27DC5A3}" dt="2021-06-11T23:40:07.494" v="62" actId="14100"/>
      <pc:docMkLst>
        <pc:docMk/>
      </pc:docMkLst>
      <pc:sldChg chg="addSp delSp modSp mod setBg modClrScheme addAnim delAnim chgLayout">
        <pc:chgData name="Howard, Rashawn" userId="S::rashawn.howard@okstate.edu::0e4c3bec-db34-4042-ad74-6764f93b72b1" providerId="AD" clId="Web-{31A2738B-D312-435A-AD72-BB4FD27DC5A3}" dt="2021-06-11T23:19:41.626" v="27"/>
        <pc:sldMkLst>
          <pc:docMk/>
          <pc:sldMk cId="109857222" sldId="256"/>
        </pc:sldMkLst>
        <pc:spChg chg="mod">
          <ac:chgData name="Howard, Rashawn" userId="S::rashawn.howard@okstate.edu::0e4c3bec-db34-4042-ad74-6764f93b72b1" providerId="AD" clId="Web-{31A2738B-D312-435A-AD72-BB4FD27DC5A3}" dt="2021-06-11T23:19:41.626" v="2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ward, Rashawn" userId="S::rashawn.howard@okstate.edu::0e4c3bec-db34-4042-ad74-6764f93b72b1" providerId="AD" clId="Web-{31A2738B-D312-435A-AD72-BB4FD27DC5A3}" dt="2021-06-11T23:19:41.626" v="2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15.876" v="18"/>
          <ac:spMkLst>
            <pc:docMk/>
            <pc:sldMk cId="109857222" sldId="256"/>
            <ac:spMk id="5" creationId="{C56AE383-06A1-42D3-B1AF-CE22194F54B7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15.876" v="18"/>
          <ac:spMkLst>
            <pc:docMk/>
            <pc:sldMk cId="109857222" sldId="256"/>
            <ac:spMk id="6" creationId="{3D70B90B-BED1-4715-9BFE-9622C47A2B2F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25.235" v="20"/>
          <ac:spMkLst>
            <pc:docMk/>
            <pc:sldMk cId="109857222" sldId="256"/>
            <ac:spMk id="8" creationId="{9C51935E-4A08-4AE4-8E13-F40CD3C4F1C4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10.360" v="16"/>
          <ac:spMkLst>
            <pc:docMk/>
            <pc:sldMk cId="109857222" sldId="256"/>
            <ac:spMk id="9" creationId="{9B7AD9F6-8CE7-4299-8FC6-328F4DCD3FF9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10.360" v="16"/>
          <ac:spMkLst>
            <pc:docMk/>
            <pc:sldMk cId="109857222" sldId="256"/>
            <ac:spMk id="11" creationId="{F49775AF-8896-43EE-92C6-83497D6DC56F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35.204" v="22"/>
          <ac:spMkLst>
            <pc:docMk/>
            <pc:sldMk cId="109857222" sldId="256"/>
            <ac:spMk id="12" creationId="{F95DA1D8-E874-4205-B6D5-557E0C072282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41.563" v="24"/>
          <ac:spMkLst>
            <pc:docMk/>
            <pc:sldMk cId="109857222" sldId="256"/>
            <ac:spMk id="14" creationId="{0DBF1ABE-8590-450D-BB49-BDDCCF3EEA9E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41.563" v="24"/>
          <ac:spMkLst>
            <pc:docMk/>
            <pc:sldMk cId="109857222" sldId="256"/>
            <ac:spMk id="15" creationId="{70766076-46F5-42D5-A773-2B3BEF2B8B74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41.563" v="24"/>
          <ac:spMkLst>
            <pc:docMk/>
            <pc:sldMk cId="109857222" sldId="256"/>
            <ac:spMk id="16" creationId="{96CB0275-66F1-4491-93B8-121D0C7176BF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41.563" v="24"/>
          <ac:spMkLst>
            <pc:docMk/>
            <pc:sldMk cId="109857222" sldId="256"/>
            <ac:spMk id="17" creationId="{18D32C3D-8F76-4E99-BE56-0836CC38CC84}"/>
          </ac:spMkLst>
        </pc:spChg>
        <pc:spChg chg="add">
          <ac:chgData name="Howard, Rashawn" userId="S::rashawn.howard@okstate.edu::0e4c3bec-db34-4042-ad74-6764f93b72b1" providerId="AD" clId="Web-{31A2738B-D312-435A-AD72-BB4FD27DC5A3}" dt="2021-06-11T23:19:41.626" v="25"/>
          <ac:spMkLst>
            <pc:docMk/>
            <pc:sldMk cId="109857222" sldId="256"/>
            <ac:spMk id="19" creationId="{AFD23066-E0E4-4A0C-B554-B9F2A919124B}"/>
          </ac:spMkLst>
        </pc:spChg>
        <pc:spChg chg="add">
          <ac:chgData name="Howard, Rashawn" userId="S::rashawn.howard@okstate.edu::0e4c3bec-db34-4042-ad74-6764f93b72b1" providerId="AD" clId="Web-{31A2738B-D312-435A-AD72-BB4FD27DC5A3}" dt="2021-06-11T23:19:41.626" v="25"/>
          <ac:spMkLst>
            <pc:docMk/>
            <pc:sldMk cId="109857222" sldId="256"/>
            <ac:spMk id="20" creationId="{E5D2E6F5-4096-40AF-B31C-B6FBEEFFB122}"/>
          </ac:spMkLst>
        </pc:spChg>
        <pc:spChg chg="add del">
          <ac:chgData name="Howard, Rashawn" userId="S::rashawn.howard@okstate.edu::0e4c3bec-db34-4042-ad74-6764f93b72b1" providerId="AD" clId="Web-{31A2738B-D312-435A-AD72-BB4FD27DC5A3}" dt="2021-06-11T23:19:25.235" v="20"/>
          <ac:spMkLst>
            <pc:docMk/>
            <pc:sldMk cId="109857222" sldId="256"/>
            <ac:spMk id="23" creationId="{8CED433A-4441-4EF2-A360-2D5C19C7F3CD}"/>
          </ac:spMkLst>
        </pc:spChg>
        <pc:grpChg chg="add del">
          <ac:chgData name="Howard, Rashawn" userId="S::rashawn.howard@okstate.edu::0e4c3bec-db34-4042-ad74-6764f93b72b1" providerId="AD" clId="Web-{31A2738B-D312-435A-AD72-BB4FD27DC5A3}" dt="2021-06-11T23:19:25.235" v="20"/>
          <ac:grpSpMkLst>
            <pc:docMk/>
            <pc:sldMk cId="109857222" sldId="256"/>
            <ac:grpSpMk id="10" creationId="{6E2935B3-43F9-4F49-AEEE-A09015DDFF57}"/>
          </ac:grpSpMkLst>
        </pc:grpChg>
        <pc:grpChg chg="add del">
          <ac:chgData name="Howard, Rashawn" userId="S::rashawn.howard@okstate.edu::0e4c3bec-db34-4042-ad74-6764f93b72b1" providerId="AD" clId="Web-{31A2738B-D312-435A-AD72-BB4FD27DC5A3}" dt="2021-06-11T23:19:25.235" v="20"/>
          <ac:grpSpMkLst>
            <pc:docMk/>
            <pc:sldMk cId="109857222" sldId="256"/>
            <ac:grpSpMk id="25" creationId="{614A0AA1-C9DD-452F-AF3C-8231C0CD8325}"/>
          </ac:grpSpMkLst>
        </pc:grpChg>
        <pc:picChg chg="add del">
          <ac:chgData name="Howard, Rashawn" userId="S::rashawn.howard@okstate.edu::0e4c3bec-db34-4042-ad74-6764f93b72b1" providerId="AD" clId="Web-{31A2738B-D312-435A-AD72-BB4FD27DC5A3}" dt="2021-06-11T23:19:10.360" v="16"/>
          <ac:picMkLst>
            <pc:docMk/>
            <pc:sldMk cId="109857222" sldId="256"/>
            <ac:picMk id="4" creationId="{2DD930EE-4E10-48AF-B3AD-65628953A98B}"/>
          </ac:picMkLst>
        </pc:picChg>
        <pc:picChg chg="add del">
          <ac:chgData name="Howard, Rashawn" userId="S::rashawn.howard@okstate.edu::0e4c3bec-db34-4042-ad74-6764f93b72b1" providerId="AD" clId="Web-{31A2738B-D312-435A-AD72-BB4FD27DC5A3}" dt="2021-06-11T23:19:15.876" v="18"/>
          <ac:picMkLst>
            <pc:docMk/>
            <pc:sldMk cId="109857222" sldId="256"/>
            <ac:picMk id="7" creationId="{DD758AE3-6480-4309-B746-0CD8CE077BBB}"/>
          </ac:picMkLst>
        </pc:picChg>
        <pc:picChg chg="add del">
          <ac:chgData name="Howard, Rashawn" userId="S::rashawn.howard@okstate.edu::0e4c3bec-db34-4042-ad74-6764f93b72b1" providerId="AD" clId="Web-{31A2738B-D312-435A-AD72-BB4FD27DC5A3}" dt="2021-06-11T23:19:35.204" v="22"/>
          <ac:picMkLst>
            <pc:docMk/>
            <pc:sldMk cId="109857222" sldId="256"/>
            <ac:picMk id="13" creationId="{CB49426A-EF60-4D40-B17C-A143486970E8}"/>
          </ac:picMkLst>
        </pc:picChg>
        <pc:picChg chg="add del">
          <ac:chgData name="Howard, Rashawn" userId="S::rashawn.howard@okstate.edu::0e4c3bec-db34-4042-ad74-6764f93b72b1" providerId="AD" clId="Web-{31A2738B-D312-435A-AD72-BB4FD27DC5A3}" dt="2021-06-11T23:19:41.563" v="24"/>
          <ac:picMkLst>
            <pc:docMk/>
            <pc:sldMk cId="109857222" sldId="256"/>
            <ac:picMk id="18" creationId="{8459C535-0380-42EB-AFC7-1B3E4ED85F4F}"/>
          </ac:picMkLst>
        </pc:picChg>
        <pc:picChg chg="add">
          <ac:chgData name="Howard, Rashawn" userId="S::rashawn.howard@okstate.edu::0e4c3bec-db34-4042-ad74-6764f93b72b1" providerId="AD" clId="Web-{31A2738B-D312-435A-AD72-BB4FD27DC5A3}" dt="2021-06-11T23:19:41.626" v="25"/>
          <ac:picMkLst>
            <pc:docMk/>
            <pc:sldMk cId="109857222" sldId="256"/>
            <ac:picMk id="21" creationId="{AEBDFE2A-C8CE-47D5-81CC-4C81573E8CBD}"/>
          </ac:picMkLst>
        </pc:picChg>
        <pc:picChg chg="add del">
          <ac:chgData name="Howard, Rashawn" userId="S::rashawn.howard@okstate.edu::0e4c3bec-db34-4042-ad74-6764f93b72b1" providerId="AD" clId="Web-{31A2738B-D312-435A-AD72-BB4FD27DC5A3}" dt="2021-06-11T23:19:25.235" v="20"/>
          <ac:picMkLst>
            <pc:docMk/>
            <pc:sldMk cId="109857222" sldId="256"/>
            <ac:picMk id="22" creationId="{93E2C357-DF7A-49DB-8EEA-561A12611A9D}"/>
          </ac:picMkLst>
        </pc:picChg>
      </pc:sldChg>
      <pc:sldChg chg="new del">
        <pc:chgData name="Howard, Rashawn" userId="S::rashawn.howard@okstate.edu::0e4c3bec-db34-4042-ad74-6764f93b72b1" providerId="AD" clId="Web-{31A2738B-D312-435A-AD72-BB4FD27DC5A3}" dt="2021-06-11T23:20:24.641" v="29"/>
        <pc:sldMkLst>
          <pc:docMk/>
          <pc:sldMk cId="564215367" sldId="257"/>
        </pc:sldMkLst>
      </pc:sldChg>
      <pc:sldChg chg="addSp delSp modSp new mod setBg">
        <pc:chgData name="Howard, Rashawn" userId="S::rashawn.howard@okstate.edu::0e4c3bec-db34-4042-ad74-6764f93b72b1" providerId="AD" clId="Web-{31A2738B-D312-435A-AD72-BB4FD27DC5A3}" dt="2021-06-11T23:40:07.494" v="62" actId="14100"/>
        <pc:sldMkLst>
          <pc:docMk/>
          <pc:sldMk cId="4212351004" sldId="257"/>
        </pc:sldMkLst>
        <pc:spChg chg="mod">
          <ac:chgData name="Howard, Rashawn" userId="S::rashawn.howard@okstate.edu::0e4c3bec-db34-4042-ad74-6764f93b72b1" providerId="AD" clId="Web-{31A2738B-D312-435A-AD72-BB4FD27DC5A3}" dt="2021-06-11T23:39:06.604" v="55"/>
          <ac:spMkLst>
            <pc:docMk/>
            <pc:sldMk cId="4212351004" sldId="257"/>
            <ac:spMk id="2" creationId="{D126993A-1BD4-4138-B2C6-B180AB87DAE3}"/>
          </ac:spMkLst>
        </pc:spChg>
        <pc:spChg chg="del mod">
          <ac:chgData name="Howard, Rashawn" userId="S::rashawn.howard@okstate.edu::0e4c3bec-db34-4042-ad74-6764f93b72b1" providerId="AD" clId="Web-{31A2738B-D312-435A-AD72-BB4FD27DC5A3}" dt="2021-06-11T23:38:08.589" v="50"/>
          <ac:spMkLst>
            <pc:docMk/>
            <pc:sldMk cId="4212351004" sldId="257"/>
            <ac:spMk id="3" creationId="{977D4EE0-0274-4B92-8122-03524C096508}"/>
          </ac:spMkLst>
        </pc:spChg>
        <pc:spChg chg="del mod">
          <ac:chgData name="Howard, Rashawn" userId="S::rashawn.howard@okstate.edu::0e4c3bec-db34-4042-ad74-6764f93b72b1" providerId="AD" clId="Web-{31A2738B-D312-435A-AD72-BB4FD27DC5A3}" dt="2021-06-11T23:39:00.682" v="54"/>
          <ac:spMkLst>
            <pc:docMk/>
            <pc:sldMk cId="4212351004" sldId="257"/>
            <ac:spMk id="4" creationId="{75C540C7-5E8D-4ED3-A12E-2A091854B091}"/>
          </ac:spMkLst>
        </pc:spChg>
        <pc:spChg chg="add">
          <ac:chgData name="Howard, Rashawn" userId="S::rashawn.howard@okstate.edu::0e4c3bec-db34-4042-ad74-6764f93b72b1" providerId="AD" clId="Web-{31A2738B-D312-435A-AD72-BB4FD27DC5A3}" dt="2021-06-11T23:39:06.604" v="55"/>
          <ac:spMkLst>
            <pc:docMk/>
            <pc:sldMk cId="4212351004" sldId="257"/>
            <ac:spMk id="11" creationId="{DA678705-CF8E-4B51-B199-74BB431C781A}"/>
          </ac:spMkLst>
        </pc:spChg>
        <pc:spChg chg="add">
          <ac:chgData name="Howard, Rashawn" userId="S::rashawn.howard@okstate.edu::0e4c3bec-db34-4042-ad74-6764f93b72b1" providerId="AD" clId="Web-{31A2738B-D312-435A-AD72-BB4FD27DC5A3}" dt="2021-06-11T23:39:06.604" v="55"/>
          <ac:spMkLst>
            <pc:docMk/>
            <pc:sldMk cId="4212351004" sldId="257"/>
            <ac:spMk id="13" creationId="{95E17E22-15C6-47B6-B957-58A8838B9386}"/>
          </ac:spMkLst>
        </pc:spChg>
        <pc:spChg chg="add">
          <ac:chgData name="Howard, Rashawn" userId="S::rashawn.howard@okstate.edu::0e4c3bec-db34-4042-ad74-6764f93b72b1" providerId="AD" clId="Web-{31A2738B-D312-435A-AD72-BB4FD27DC5A3}" dt="2021-06-11T23:39:06.604" v="55"/>
          <ac:spMkLst>
            <pc:docMk/>
            <pc:sldMk cId="4212351004" sldId="257"/>
            <ac:spMk id="15" creationId="{3076F68F-43D8-4293-8C34-5085FD90BEA3}"/>
          </ac:spMkLst>
        </pc:spChg>
        <pc:picChg chg="add mod ord">
          <ac:chgData name="Howard, Rashawn" userId="S::rashawn.howard@okstate.edu::0e4c3bec-db34-4042-ad74-6764f93b72b1" providerId="AD" clId="Web-{31A2738B-D312-435A-AD72-BB4FD27DC5A3}" dt="2021-06-11T23:39:50.291" v="61" actId="14100"/>
          <ac:picMkLst>
            <pc:docMk/>
            <pc:sldMk cId="4212351004" sldId="257"/>
            <ac:picMk id="5" creationId="{FD323245-A8E1-42F3-96B9-51866BDF54F8}"/>
          </ac:picMkLst>
        </pc:picChg>
        <pc:picChg chg="add mod ord">
          <ac:chgData name="Howard, Rashawn" userId="S::rashawn.howard@okstate.edu::0e4c3bec-db34-4042-ad74-6764f93b72b1" providerId="AD" clId="Web-{31A2738B-D312-435A-AD72-BB4FD27DC5A3}" dt="2021-06-11T23:40:07.494" v="62" actId="14100"/>
          <ac:picMkLst>
            <pc:docMk/>
            <pc:sldMk cId="4212351004" sldId="257"/>
            <ac:picMk id="6" creationId="{AA9F5A03-2EB2-4FD6-AB50-F63EE1A0A871}"/>
          </ac:picMkLst>
        </pc:picChg>
      </pc:sldChg>
      <pc:sldMasterChg chg="add del addSldLayout delSldLayout">
        <pc:chgData name="Howard, Rashawn" userId="S::rashawn.howard@okstate.edu::0e4c3bec-db34-4042-ad74-6764f93b72b1" providerId="AD" clId="Web-{31A2738B-D312-435A-AD72-BB4FD27DC5A3}" dt="2021-06-11T23:19:41.626" v="25"/>
        <pc:sldMasterMkLst>
          <pc:docMk/>
          <pc:sldMasterMk cId="2460954070" sldId="2147483660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Howard, Rashawn" userId="S::rashawn.howard@okstate.edu::0e4c3bec-db34-4042-ad74-6764f93b72b1" providerId="AD" clId="Web-{31A2738B-D312-435A-AD72-BB4FD27DC5A3}" dt="2021-06-11T23:19:10.360" v="16"/>
        <pc:sldMasterMkLst>
          <pc:docMk/>
          <pc:sldMasterMk cId="2789336733" sldId="2147483672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2045700412" sldId="2147483673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4282287286" sldId="2147483674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2799434683" sldId="2147483675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3657164489" sldId="2147483676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3116322109" sldId="2147483677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2804577543" sldId="2147483678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3195335356" sldId="2147483679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335358097" sldId="2147483680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3002605980" sldId="2147483681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289881350" sldId="2147483682"/>
          </pc:sldLayoutMkLst>
        </pc:sldLayoutChg>
        <pc:sldLayoutChg chg="add del replId">
          <pc:chgData name="Howard, Rashawn" userId="S::rashawn.howard@okstate.edu::0e4c3bec-db34-4042-ad74-6764f93b72b1" providerId="AD" clId="Web-{31A2738B-D312-435A-AD72-BB4FD27DC5A3}" dt="2021-06-11T23:19:10.360" v="16"/>
          <pc:sldLayoutMkLst>
            <pc:docMk/>
            <pc:sldMasterMk cId="2789336733" sldId="2147483672"/>
            <pc:sldLayoutMk cId="2200503602" sldId="2147483683"/>
          </pc:sldLayoutMkLst>
        </pc:sldLayoutChg>
      </pc:sldMasterChg>
      <pc:sldMasterChg chg="add addSldLayout">
        <pc:chgData name="Howard, Rashawn" userId="S::rashawn.howard@okstate.edu::0e4c3bec-db34-4042-ad74-6764f93b72b1" providerId="AD" clId="Web-{31A2738B-D312-435A-AD72-BB4FD27DC5A3}" dt="2021-06-11T23:19:41.626" v="25"/>
        <pc:sldMasterMkLst>
          <pc:docMk/>
          <pc:sldMasterMk cId="539362284" sldId="2147483685"/>
        </pc:sldMasterMkLst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1468532601" sldId="2147483674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911344125" sldId="2147483675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252518528" sldId="2147483676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2967679980" sldId="2147483677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3951300389" sldId="2147483678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3756705316" sldId="2147483679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4244686766" sldId="2147483680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3407753542" sldId="2147483681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2094000326" sldId="2147483682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834727037" sldId="2147483683"/>
          </pc:sldLayoutMkLst>
        </pc:sldLayoutChg>
        <pc:sldLayoutChg chg="add">
          <pc:chgData name="Howard, Rashawn" userId="S::rashawn.howard@okstate.edu::0e4c3bec-db34-4042-ad74-6764f93b72b1" providerId="AD" clId="Web-{31A2738B-D312-435A-AD72-BB4FD27DC5A3}" dt="2021-06-11T23:19:41.626" v="25"/>
          <pc:sldLayoutMkLst>
            <pc:docMk/>
            <pc:sldMasterMk cId="539362284" sldId="2147483685"/>
            <pc:sldLayoutMk cId="3024504011" sldId="2147483684"/>
          </pc:sldLayoutMkLst>
        </pc:sldLayoutChg>
      </pc:sldMasterChg>
      <pc:sldMasterChg chg="add del addSldLayout delSldLayout">
        <pc:chgData name="Howard, Rashawn" userId="S::rashawn.howard@okstate.edu::0e4c3bec-db34-4042-ad74-6764f93b72b1" providerId="AD" clId="Web-{31A2738B-D312-435A-AD72-BB4FD27DC5A3}" dt="2021-06-11T23:19:15.876" v="18"/>
        <pc:sldMasterMkLst>
          <pc:docMk/>
          <pc:sldMasterMk cId="813600183" sldId="2147483698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3763446459" sldId="2147483687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2154092010" sldId="2147483688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2763061113" sldId="2147483689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2778198039" sldId="2147483690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1229469224" sldId="2147483691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3015127525" sldId="2147483692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1152036075" sldId="2147483693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2264750879" sldId="2147483694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3327083038" sldId="2147483695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4048771374" sldId="214748369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15.876" v="18"/>
          <pc:sldLayoutMkLst>
            <pc:docMk/>
            <pc:sldMasterMk cId="813600183" sldId="2147483698"/>
            <pc:sldLayoutMk cId="3324774325" sldId="2147483697"/>
          </pc:sldLayoutMkLst>
        </pc:sldLayoutChg>
      </pc:sldMasterChg>
      <pc:sldMasterChg chg="add del addSldLayout delSldLayout">
        <pc:chgData name="Howard, Rashawn" userId="S::rashawn.howard@okstate.edu::0e4c3bec-db34-4042-ad74-6764f93b72b1" providerId="AD" clId="Web-{31A2738B-D312-435A-AD72-BB4FD27DC5A3}" dt="2021-06-11T23:19:25.235" v="20"/>
        <pc:sldMasterMkLst>
          <pc:docMk/>
          <pc:sldMasterMk cId="2381436079" sldId="2147483711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3253884147" sldId="2147483700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2020759889" sldId="2147483701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4188898546" sldId="2147483702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1400910570" sldId="2147483703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3167424422" sldId="2147483704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726900216" sldId="2147483705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2660813279" sldId="214748370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2026796505" sldId="2147483707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2389955287" sldId="2147483708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3063492396" sldId="2147483709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25.235" v="20"/>
          <pc:sldLayoutMkLst>
            <pc:docMk/>
            <pc:sldMasterMk cId="2381436079" sldId="2147483711"/>
            <pc:sldLayoutMk cId="1325644619" sldId="2147483710"/>
          </pc:sldLayoutMkLst>
        </pc:sldLayoutChg>
      </pc:sldMasterChg>
      <pc:sldMasterChg chg="add del addSldLayout delSldLayout">
        <pc:chgData name="Howard, Rashawn" userId="S::rashawn.howard@okstate.edu::0e4c3bec-db34-4042-ad74-6764f93b72b1" providerId="AD" clId="Web-{31A2738B-D312-435A-AD72-BB4FD27DC5A3}" dt="2021-06-11T23:19:35.204" v="22"/>
        <pc:sldMasterMkLst>
          <pc:docMk/>
          <pc:sldMasterMk cId="1428342604" sldId="2147483738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2745427383" sldId="214748372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4192108679" sldId="2147483727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1022154506" sldId="2147483728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70459187" sldId="2147483729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3246462897" sldId="2147483730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1003547099" sldId="2147483731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3859430506" sldId="2147483732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1356256585" sldId="2147483733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453774552" sldId="2147483734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3048918533" sldId="2147483735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3519207646" sldId="214748373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35.204" v="22"/>
          <pc:sldLayoutMkLst>
            <pc:docMk/>
            <pc:sldMasterMk cId="1428342604" sldId="2147483738"/>
            <pc:sldLayoutMk cId="3140556380" sldId="2147483737"/>
          </pc:sldLayoutMkLst>
        </pc:sldLayoutChg>
      </pc:sldMasterChg>
      <pc:sldMasterChg chg="add del addSldLayout delSldLayout">
        <pc:chgData name="Howard, Rashawn" userId="S::rashawn.howard@okstate.edu::0e4c3bec-db34-4042-ad74-6764f93b72b1" providerId="AD" clId="Web-{31A2738B-D312-435A-AD72-BB4FD27DC5A3}" dt="2021-06-11T23:19:41.563" v="24"/>
        <pc:sldMasterMkLst>
          <pc:docMk/>
          <pc:sldMasterMk cId="4199364398" sldId="2147483751"/>
        </pc:sldMasterMkLst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2712927489" sldId="2147483740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130065016" sldId="2147483741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577776319" sldId="2147483742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1224429648" sldId="2147483743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3067158197" sldId="2147483744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1671717202" sldId="2147483745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3292277392" sldId="2147483746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1050859533" sldId="2147483747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2572684222" sldId="2147483748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3191813435" sldId="2147483749"/>
          </pc:sldLayoutMkLst>
        </pc:sldLayoutChg>
        <pc:sldLayoutChg chg="add del">
          <pc:chgData name="Howard, Rashawn" userId="S::rashawn.howard@okstate.edu::0e4c3bec-db34-4042-ad74-6764f93b72b1" providerId="AD" clId="Web-{31A2738B-D312-435A-AD72-BB4FD27DC5A3}" dt="2021-06-11T23:19:41.563" v="24"/>
          <pc:sldLayoutMkLst>
            <pc:docMk/>
            <pc:sldMasterMk cId="4199364398" sldId="2147483751"/>
            <pc:sldLayoutMk cId="3511059354" sldId="2147483750"/>
          </pc:sldLayoutMkLst>
        </pc:sldLayoutChg>
      </pc:sldMasterChg>
    </pc:docChg>
  </pc:docChgLst>
  <pc:docChgLst>
    <pc:chgData name="Howard, Rashawn" userId="S::rashawn.howard@okstate.edu::0e4c3bec-db34-4042-ad74-6764f93b72b1" providerId="AD" clId="Web-{BD90E3E9-0CA1-E60E-AE0C-8FBA08557EBF}"/>
    <pc:docChg chg="addSld delSld modSld sldOrd">
      <pc:chgData name="Howard, Rashawn" userId="S::rashawn.howard@okstate.edu::0e4c3bec-db34-4042-ad74-6764f93b72b1" providerId="AD" clId="Web-{BD90E3E9-0CA1-E60E-AE0C-8FBA08557EBF}" dt="2021-06-15T06:15:28.324" v="65"/>
      <pc:docMkLst>
        <pc:docMk/>
      </pc:docMkLst>
      <pc:sldChg chg="addSp delSp modSp modTransition">
        <pc:chgData name="Howard, Rashawn" userId="S::rashawn.howard@okstate.edu::0e4c3bec-db34-4042-ad74-6764f93b72b1" providerId="AD" clId="Web-{BD90E3E9-0CA1-E60E-AE0C-8FBA08557EBF}" dt="2021-06-15T06:15:28.324" v="65"/>
        <pc:sldMkLst>
          <pc:docMk/>
          <pc:sldMk cId="109857222" sldId="256"/>
        </pc:sldMkLst>
        <pc:spChg chg="mod">
          <ac:chgData name="Howard, Rashawn" userId="S::rashawn.howard@okstate.edu::0e4c3bec-db34-4042-ad74-6764f93b72b1" providerId="AD" clId="Web-{BD90E3E9-0CA1-E60E-AE0C-8FBA08557EBF}" dt="2021-06-15T06:04:13.629" v="4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ward, Rashawn" userId="S::rashawn.howard@okstate.edu::0e4c3bec-db34-4042-ad74-6764f93b72b1" providerId="AD" clId="Web-{BD90E3E9-0CA1-E60E-AE0C-8FBA08557EBF}" dt="2021-06-15T06:04:13.629" v="44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6:02:58.984" v="41"/>
          <ac:spMkLst>
            <pc:docMk/>
            <pc:sldMk cId="109857222" sldId="256"/>
            <ac:spMk id="19" creationId="{AFD23066-E0E4-4A0C-B554-B9F2A919124B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6:02:58.984" v="41"/>
          <ac:spMkLst>
            <pc:docMk/>
            <pc:sldMk cId="109857222" sldId="256"/>
            <ac:spMk id="20" creationId="{E5D2E6F5-4096-40AF-B31C-B6FBEEFFB122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4"/>
          <ac:spMkLst>
            <pc:docMk/>
            <pc:sldMk cId="109857222" sldId="256"/>
            <ac:spMk id="26" creationId="{9E433CB3-EAB2-4842-A1DD-7BC051B55670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4"/>
          <ac:spMkLst>
            <pc:docMk/>
            <pc:sldMk cId="109857222" sldId="256"/>
            <ac:spMk id="28" creationId="{18643F1B-9BA3-4FE1-A4CC-1CDC3B47EB37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4"/>
          <ac:spMkLst>
            <pc:docMk/>
            <pc:sldMk cId="109857222" sldId="256"/>
            <ac:spMk id="30" creationId="{F776B0B4-EBCF-4292-BACF-A789A13BBF20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13:42.380" v="60"/>
          <ac:spMkLst>
            <pc:docMk/>
            <pc:sldMk cId="109857222" sldId="256"/>
            <ac:spMk id="32" creationId="{9E433CB3-EAB2-4842-A1DD-7BC051B55670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13:42.380" v="60"/>
          <ac:spMkLst>
            <pc:docMk/>
            <pc:sldMk cId="109857222" sldId="256"/>
            <ac:spMk id="33" creationId="{A87376E7-9AC1-477E-9D52-27424009C1A1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3"/>
          <ac:spMkLst>
            <pc:docMk/>
            <pc:sldMk cId="109857222" sldId="256"/>
            <ac:spMk id="35" creationId="{9E433CB3-EAB2-4842-A1DD-7BC051B55670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3"/>
          <ac:spMkLst>
            <pc:docMk/>
            <pc:sldMk cId="109857222" sldId="256"/>
            <ac:spMk id="37" creationId="{18643F1B-9BA3-4FE1-A4CC-1CDC3B47EB37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6:13:42.380" v="60"/>
          <ac:spMkLst>
            <pc:docMk/>
            <pc:sldMk cId="109857222" sldId="256"/>
            <ac:spMk id="38" creationId="{9E433CB3-EAB2-4842-A1DD-7BC051B55670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6:04:13.629" v="43"/>
          <ac:spMkLst>
            <pc:docMk/>
            <pc:sldMk cId="109857222" sldId="256"/>
            <ac:spMk id="39" creationId="{F776B0B4-EBCF-4292-BACF-A789A13BBF20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6:13:42.380" v="60"/>
          <ac:spMkLst>
            <pc:docMk/>
            <pc:sldMk cId="109857222" sldId="256"/>
            <ac:spMk id="40" creationId="{A87376E7-9AC1-477E-9D52-27424009C1A1}"/>
          </ac:spMkLst>
        </pc:spChg>
        <pc:picChg chg="mod ord">
          <ac:chgData name="Howard, Rashawn" userId="S::rashawn.howard@okstate.edu::0e4c3bec-db34-4042-ad74-6764f93b72b1" providerId="AD" clId="Web-{BD90E3E9-0CA1-E60E-AE0C-8FBA08557EBF}" dt="2021-06-15T06:02:58.984" v="41"/>
          <ac:picMkLst>
            <pc:docMk/>
            <pc:sldMk cId="109857222" sldId="256"/>
            <ac:picMk id="21" creationId="{AEBDFE2A-C8CE-47D5-81CC-4C81573E8CBD}"/>
          </ac:picMkLst>
        </pc:picChg>
      </pc:sldChg>
      <pc:sldChg chg="addSp delSp modSp modTransition">
        <pc:chgData name="Howard, Rashawn" userId="S::rashawn.howard@okstate.edu::0e4c3bec-db34-4042-ad74-6764f93b72b1" providerId="AD" clId="Web-{BD90E3E9-0CA1-E60E-AE0C-8FBA08557EBF}" dt="2021-06-15T06:05:13.620" v="47"/>
        <pc:sldMkLst>
          <pc:docMk/>
          <pc:sldMk cId="4212351004" sldId="257"/>
        </pc:sldMkLst>
        <pc:spChg chg="mod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2" creationId="{D126993A-1BD4-4138-B2C6-B180AB87DAE3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11" creationId="{DA678705-CF8E-4B51-B199-74BB431C781A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13" creationId="{95E17E22-15C6-47B6-B957-58A8838B9386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15" creationId="{3076F68F-43D8-4293-8C34-5085FD90BEA3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20" creationId="{9DDC08E3-BC7B-468A-8ADA-3C0D6880681A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20:42.691" v="34"/>
          <ac:spMkLst>
            <pc:docMk/>
            <pc:sldMk cId="4212351004" sldId="257"/>
            <ac:spMk id="22" creationId="{7B174F74-15DB-45F3-BCE0-6428F35D3C47}"/>
          </ac:spMkLst>
        </pc:spChg>
        <pc:picChg chg="mod">
          <ac:chgData name="Howard, Rashawn" userId="S::rashawn.howard@okstate.edu::0e4c3bec-db34-4042-ad74-6764f93b72b1" providerId="AD" clId="Web-{BD90E3E9-0CA1-E60E-AE0C-8FBA08557EBF}" dt="2021-06-15T05:20:42.691" v="34"/>
          <ac:picMkLst>
            <pc:docMk/>
            <pc:sldMk cId="4212351004" sldId="257"/>
            <ac:picMk id="5" creationId="{FD323245-A8E1-42F3-96B9-51866BDF54F8}"/>
          </ac:picMkLst>
        </pc:picChg>
        <pc:picChg chg="mod ord">
          <ac:chgData name="Howard, Rashawn" userId="S::rashawn.howard@okstate.edu::0e4c3bec-db34-4042-ad74-6764f93b72b1" providerId="AD" clId="Web-{BD90E3E9-0CA1-E60E-AE0C-8FBA08557EBF}" dt="2021-06-15T05:20:42.691" v="34"/>
          <ac:picMkLst>
            <pc:docMk/>
            <pc:sldMk cId="4212351004" sldId="257"/>
            <ac:picMk id="6" creationId="{AA9F5A03-2EB2-4FD6-AB50-F63EE1A0A871}"/>
          </ac:picMkLst>
        </pc:picChg>
      </pc:sldChg>
      <pc:sldChg chg="modTransition">
        <pc:chgData name="Howard, Rashawn" userId="S::rashawn.howard@okstate.edu::0e4c3bec-db34-4042-ad74-6764f93b72b1" providerId="AD" clId="Web-{BD90E3E9-0CA1-E60E-AE0C-8FBA08557EBF}" dt="2021-06-15T06:05:28.637" v="49"/>
        <pc:sldMkLst>
          <pc:docMk/>
          <pc:sldMk cId="1982179880" sldId="258"/>
        </pc:sldMkLst>
      </pc:sldChg>
      <pc:sldChg chg="modTransition">
        <pc:chgData name="Howard, Rashawn" userId="S::rashawn.howard@okstate.edu::0e4c3bec-db34-4042-ad74-6764f93b72b1" providerId="AD" clId="Web-{BD90E3E9-0CA1-E60E-AE0C-8FBA08557EBF}" dt="2021-06-15T06:05:38.043" v="50"/>
        <pc:sldMkLst>
          <pc:docMk/>
          <pc:sldMk cId="2728786178" sldId="261"/>
        </pc:sldMkLst>
      </pc:sldChg>
      <pc:sldChg chg="modTransition">
        <pc:chgData name="Howard, Rashawn" userId="S::rashawn.howard@okstate.edu::0e4c3bec-db34-4042-ad74-6764f93b72b1" providerId="AD" clId="Web-{BD90E3E9-0CA1-E60E-AE0C-8FBA08557EBF}" dt="2021-06-15T06:05:51.232" v="51"/>
        <pc:sldMkLst>
          <pc:docMk/>
          <pc:sldMk cId="34102420" sldId="263"/>
        </pc:sldMkLst>
      </pc:sldChg>
      <pc:sldChg chg="addSp delSp modSp new mod modTransition setBg">
        <pc:chgData name="Howard, Rashawn" userId="S::rashawn.howard@okstate.edu::0e4c3bec-db34-4042-ad74-6764f93b72b1" providerId="AD" clId="Web-{BD90E3E9-0CA1-E60E-AE0C-8FBA08557EBF}" dt="2021-06-15T06:05:20.308" v="48"/>
        <pc:sldMkLst>
          <pc:docMk/>
          <pc:sldMk cId="1295383142" sldId="264"/>
        </pc:sldMkLst>
        <pc:spChg chg="mod">
          <ac:chgData name="Howard, Rashawn" userId="S::rashawn.howard@okstate.edu::0e4c3bec-db34-4042-ad74-6764f93b72b1" providerId="AD" clId="Web-{BD90E3E9-0CA1-E60E-AE0C-8FBA08557EBF}" dt="2021-06-15T05:48:51.549" v="38"/>
          <ac:spMkLst>
            <pc:docMk/>
            <pc:sldMk cId="1295383142" sldId="264"/>
            <ac:spMk id="2" creationId="{6AE88F20-7110-4A88-B2B8-CE7E08FAB030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47:58.967" v="36"/>
          <ac:spMkLst>
            <pc:docMk/>
            <pc:sldMk cId="1295383142" sldId="264"/>
            <ac:spMk id="3" creationId="{46BEC2D4-6CF5-46DE-8D8E-E7607527C133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48:40.923" v="37"/>
          <ac:spMkLst>
            <pc:docMk/>
            <pc:sldMk cId="1295383142" sldId="264"/>
            <ac:spMk id="4" creationId="{C6605087-6A6D-4E0D-848C-64F28FBB0340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48:51.549" v="38"/>
          <ac:spMkLst>
            <pc:docMk/>
            <pc:sldMk cId="1295383142" sldId="264"/>
            <ac:spMk id="11" creationId="{DA678705-CF8E-4B51-B199-74BB431C781A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48:51.549" v="38"/>
          <ac:spMkLst>
            <pc:docMk/>
            <pc:sldMk cId="1295383142" sldId="264"/>
            <ac:spMk id="13" creationId="{95E17E22-15C6-47B6-B957-58A8838B9386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48:51.549" v="38"/>
          <ac:spMkLst>
            <pc:docMk/>
            <pc:sldMk cId="1295383142" sldId="264"/>
            <ac:spMk id="15" creationId="{3076F68F-43D8-4293-8C34-5085FD90BEA3}"/>
          </ac:spMkLst>
        </pc:spChg>
        <pc:picChg chg="add mod ord">
          <ac:chgData name="Howard, Rashawn" userId="S::rashawn.howard@okstate.edu::0e4c3bec-db34-4042-ad74-6764f93b72b1" providerId="AD" clId="Web-{BD90E3E9-0CA1-E60E-AE0C-8FBA08557EBF}" dt="2021-06-15T05:54:17.305" v="39" actId="14100"/>
          <ac:picMkLst>
            <pc:docMk/>
            <pc:sldMk cId="1295383142" sldId="264"/>
            <ac:picMk id="5" creationId="{C724B01C-2AC5-4BC0-B0FF-BA3E2B6812EC}"/>
          </ac:picMkLst>
        </pc:picChg>
        <pc:picChg chg="add mod ord">
          <ac:chgData name="Howard, Rashawn" userId="S::rashawn.howard@okstate.edu::0e4c3bec-db34-4042-ad74-6764f93b72b1" providerId="AD" clId="Web-{BD90E3E9-0CA1-E60E-AE0C-8FBA08557EBF}" dt="2021-06-15T05:54:20.586" v="40" actId="14100"/>
          <ac:picMkLst>
            <pc:docMk/>
            <pc:sldMk cId="1295383142" sldId="264"/>
            <ac:picMk id="6" creationId="{2F7F38E6-4C2F-41BB-8859-8B0071D43CBF}"/>
          </ac:picMkLst>
        </pc:picChg>
      </pc:sldChg>
      <pc:sldChg chg="new del ord">
        <pc:chgData name="Howard, Rashawn" userId="S::rashawn.howard@okstate.edu::0e4c3bec-db34-4042-ad74-6764f93b72b1" providerId="AD" clId="Web-{BD90E3E9-0CA1-E60E-AE0C-8FBA08557EBF}" dt="2021-06-15T05:18:27.354" v="25"/>
        <pc:sldMkLst>
          <pc:docMk/>
          <pc:sldMk cId="3340977768" sldId="265"/>
        </pc:sldMkLst>
      </pc:sldChg>
      <pc:sldChg chg="addSp delSp modSp add ord replId modTransition">
        <pc:chgData name="Howard, Rashawn" userId="S::rashawn.howard@okstate.edu::0e4c3bec-db34-4042-ad74-6764f93b72b1" providerId="AD" clId="Web-{BD90E3E9-0CA1-E60E-AE0C-8FBA08557EBF}" dt="2021-06-15T06:04:52.241" v="46"/>
        <pc:sldMkLst>
          <pc:docMk/>
          <pc:sldMk cId="138674313" sldId="266"/>
        </pc:sldMkLst>
        <pc:spChg chg="mod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" creationId="{D126993A-1BD4-4138-B2C6-B180AB87DAE3}"/>
          </ac:spMkLst>
        </pc:spChg>
        <pc:spChg chg="add del mod">
          <ac:chgData name="Howard, Rashawn" userId="S::rashawn.howard@okstate.edu::0e4c3bec-db34-4042-ad74-6764f93b72b1" providerId="AD" clId="Web-{BD90E3E9-0CA1-E60E-AE0C-8FBA08557EBF}" dt="2021-06-15T05:19:30.093" v="29"/>
          <ac:spMkLst>
            <pc:docMk/>
            <pc:sldMk cId="138674313" sldId="266"/>
            <ac:spMk id="4" creationId="{0514199C-6073-4C28-9B2C-8F4D4A963D02}"/>
          </ac:spMkLst>
        </pc:spChg>
        <pc:spChg chg="add del mod">
          <ac:chgData name="Howard, Rashawn" userId="S::rashawn.howard@okstate.edu::0e4c3bec-db34-4042-ad74-6764f93b72b1" providerId="AD" clId="Web-{BD90E3E9-0CA1-E60E-AE0C-8FBA08557EBF}" dt="2021-06-15T05:19:03.154" v="28"/>
          <ac:spMkLst>
            <pc:docMk/>
            <pc:sldMk cId="138674313" sldId="266"/>
            <ac:spMk id="8" creationId="{0885D48F-A169-455C-B001-E82D87F61A1C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19:37.796" v="30"/>
          <ac:spMkLst>
            <pc:docMk/>
            <pc:sldMk cId="138674313" sldId="266"/>
            <ac:spMk id="11" creationId="{DA678705-CF8E-4B51-B199-74BB431C781A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19:37.796" v="30"/>
          <ac:spMkLst>
            <pc:docMk/>
            <pc:sldMk cId="138674313" sldId="266"/>
            <ac:spMk id="13" creationId="{95E17E22-15C6-47B6-B957-58A8838B9386}"/>
          </ac:spMkLst>
        </pc:spChg>
        <pc:spChg chg="del">
          <ac:chgData name="Howard, Rashawn" userId="S::rashawn.howard@okstate.edu::0e4c3bec-db34-4042-ad74-6764f93b72b1" providerId="AD" clId="Web-{BD90E3E9-0CA1-E60E-AE0C-8FBA08557EBF}" dt="2021-06-15T05:19:37.796" v="30"/>
          <ac:spMkLst>
            <pc:docMk/>
            <pc:sldMk cId="138674313" sldId="266"/>
            <ac:spMk id="15" creationId="{3076F68F-43D8-4293-8C34-5085FD90BEA3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0" creationId="{DA678705-CF8E-4B51-B199-74BB431C781A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2" creationId="{95E17E22-15C6-47B6-B957-58A8838B9386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4" creationId="{3076F68F-43D8-4293-8C34-5085FD90BEA3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6" creationId="{9DDC08E3-BC7B-468A-8ADA-3C0D6880681A}"/>
          </ac:spMkLst>
        </pc:spChg>
        <pc:spChg chg="add">
          <ac:chgData name="Howard, Rashawn" userId="S::rashawn.howard@okstate.edu::0e4c3bec-db34-4042-ad74-6764f93b72b1" providerId="AD" clId="Web-{BD90E3E9-0CA1-E60E-AE0C-8FBA08557EBF}" dt="2021-06-15T05:20:51.113" v="35"/>
          <ac:spMkLst>
            <pc:docMk/>
            <pc:sldMk cId="138674313" sldId="266"/>
            <ac:spMk id="27" creationId="{7B174F74-15DB-45F3-BCE0-6428F35D3C47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5:20:29.096" v="33"/>
          <ac:spMkLst>
            <pc:docMk/>
            <pc:sldMk cId="138674313" sldId="266"/>
            <ac:spMk id="29" creationId="{9DDC08E3-BC7B-468A-8ADA-3C0D6880681A}"/>
          </ac:spMkLst>
        </pc:spChg>
        <pc:spChg chg="add del">
          <ac:chgData name="Howard, Rashawn" userId="S::rashawn.howard@okstate.edu::0e4c3bec-db34-4042-ad74-6764f93b72b1" providerId="AD" clId="Web-{BD90E3E9-0CA1-E60E-AE0C-8FBA08557EBF}" dt="2021-06-15T05:20:29.096" v="33"/>
          <ac:spMkLst>
            <pc:docMk/>
            <pc:sldMk cId="138674313" sldId="266"/>
            <ac:spMk id="31" creationId="{7B174F74-15DB-45F3-BCE0-6428F35D3C47}"/>
          </ac:spMkLst>
        </pc:spChg>
        <pc:picChg chg="del">
          <ac:chgData name="Howard, Rashawn" userId="S::rashawn.howard@okstate.edu::0e4c3bec-db34-4042-ad74-6764f93b72b1" providerId="AD" clId="Web-{BD90E3E9-0CA1-E60E-AE0C-8FBA08557EBF}" dt="2021-06-15T05:18:44.277" v="27"/>
          <ac:picMkLst>
            <pc:docMk/>
            <pc:sldMk cId="138674313" sldId="266"/>
            <ac:picMk id="5" creationId="{FD323245-A8E1-42F3-96B9-51866BDF54F8}"/>
          </ac:picMkLst>
        </pc:picChg>
        <pc:picChg chg="del">
          <ac:chgData name="Howard, Rashawn" userId="S::rashawn.howard@okstate.edu::0e4c3bec-db34-4042-ad74-6764f93b72b1" providerId="AD" clId="Web-{BD90E3E9-0CA1-E60E-AE0C-8FBA08557EBF}" dt="2021-06-15T05:18:39.543" v="26"/>
          <ac:picMkLst>
            <pc:docMk/>
            <pc:sldMk cId="138674313" sldId="266"/>
            <ac:picMk id="6" creationId="{AA9F5A03-2EB2-4FD6-AB50-F63EE1A0A871}"/>
          </ac:picMkLst>
        </pc:picChg>
        <pc:picChg chg="add mod ord">
          <ac:chgData name="Howard, Rashawn" userId="S::rashawn.howard@okstate.edu::0e4c3bec-db34-4042-ad74-6764f93b72b1" providerId="AD" clId="Web-{BD90E3E9-0CA1-E60E-AE0C-8FBA08557EBF}" dt="2021-06-15T05:20:51.113" v="35"/>
          <ac:picMkLst>
            <pc:docMk/>
            <pc:sldMk cId="138674313" sldId="266"/>
            <ac:picMk id="9" creationId="{0B176B1F-105F-435C-826F-1F2F3F7C3EE7}"/>
          </ac:picMkLst>
        </pc:picChg>
        <pc:picChg chg="add mod ord">
          <ac:chgData name="Howard, Rashawn" userId="S::rashawn.howard@okstate.edu::0e4c3bec-db34-4042-ad74-6764f93b72b1" providerId="AD" clId="Web-{BD90E3E9-0CA1-E60E-AE0C-8FBA08557EBF}" dt="2021-06-15T05:20:51.113" v="35"/>
          <ac:picMkLst>
            <pc:docMk/>
            <pc:sldMk cId="138674313" sldId="266"/>
            <ac:picMk id="10" creationId="{2A9BA041-761A-4985-B07C-AD4981EC28D7}"/>
          </ac:picMkLst>
        </pc:picChg>
      </pc:sldChg>
    </pc:docChg>
  </pc:docChgLst>
  <pc:docChgLst>
    <pc:chgData name="Howard, Rashawn" userId="S::rashawn.howard@okstate.edu::0e4c3bec-db34-4042-ad74-6764f93b72b1" providerId="AD" clId="Web-{4A4E8298-6398-5485-3B44-CEA6F802BF07}"/>
    <pc:docChg chg="addSld modSld">
      <pc:chgData name="Howard, Rashawn" userId="S::rashawn.howard@okstate.edu::0e4c3bec-db34-4042-ad74-6764f93b72b1" providerId="AD" clId="Web-{4A4E8298-6398-5485-3B44-CEA6F802BF07}" dt="2021-06-18T22:46:53.659" v="232"/>
      <pc:docMkLst>
        <pc:docMk/>
      </pc:docMkLst>
      <pc:sldChg chg="modSp">
        <pc:chgData name="Howard, Rashawn" userId="S::rashawn.howard@okstate.edu::0e4c3bec-db34-4042-ad74-6764f93b72b1" providerId="AD" clId="Web-{4A4E8298-6398-5485-3B44-CEA6F802BF07}" dt="2021-06-18T22:09:57.226" v="182" actId="1076"/>
        <pc:sldMkLst>
          <pc:docMk/>
          <pc:sldMk cId="109857222" sldId="256"/>
        </pc:sldMkLst>
        <pc:picChg chg="mod">
          <ac:chgData name="Howard, Rashawn" userId="S::rashawn.howard@okstate.edu::0e4c3bec-db34-4042-ad74-6764f93b72b1" providerId="AD" clId="Web-{4A4E8298-6398-5485-3B44-CEA6F802BF07}" dt="2021-06-18T22:09:57.226" v="182" actId="1076"/>
          <ac:picMkLst>
            <pc:docMk/>
            <pc:sldMk cId="109857222" sldId="256"/>
            <ac:picMk id="21" creationId="{AEBDFE2A-C8CE-47D5-81CC-4C81573E8CBD}"/>
          </ac:picMkLst>
        </pc:picChg>
      </pc:sldChg>
      <pc:sldChg chg="addSp delSp modSp mod setBg">
        <pc:chgData name="Howard, Rashawn" userId="S::rashawn.howard@okstate.edu::0e4c3bec-db34-4042-ad74-6764f93b72b1" providerId="AD" clId="Web-{4A4E8298-6398-5485-3B44-CEA6F802BF07}" dt="2021-06-18T22:46:53.659" v="232"/>
        <pc:sldMkLst>
          <pc:docMk/>
          <pc:sldMk cId="2373832540" sldId="271"/>
        </pc:sldMkLst>
        <pc:spChg chg="mod">
          <ac:chgData name="Howard, Rashawn" userId="S::rashawn.howard@okstate.edu::0e4c3bec-db34-4042-ad74-6764f93b72b1" providerId="AD" clId="Web-{4A4E8298-6398-5485-3B44-CEA6F802BF07}" dt="2021-06-18T22:46:53.659" v="232"/>
          <ac:spMkLst>
            <pc:docMk/>
            <pc:sldMk cId="2373832540" sldId="271"/>
            <ac:spMk id="2" creationId="{C00B870C-D487-4A6F-985F-49C0F7DBD67B}"/>
          </ac:spMkLst>
        </pc:spChg>
        <pc:spChg chg="del mod">
          <ac:chgData name="Howard, Rashawn" userId="S::rashawn.howard@okstate.edu::0e4c3bec-db34-4042-ad74-6764f93b72b1" providerId="AD" clId="Web-{4A4E8298-6398-5485-3B44-CEA6F802BF07}" dt="2021-06-18T22:46:53.659" v="232"/>
          <ac:spMkLst>
            <pc:docMk/>
            <pc:sldMk cId="2373832540" sldId="271"/>
            <ac:spMk id="3" creationId="{55FCC356-D3B8-4661-9F6E-74B32EC50943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2:46:53.659" v="232"/>
          <ac:spMkLst>
            <pc:docMk/>
            <pc:sldMk cId="2373832540" sldId="271"/>
            <ac:spMk id="9" creationId="{ECD538B8-489B-407A-A760-436DB4C563CC}"/>
          </ac:spMkLst>
        </pc:spChg>
        <pc:graphicFrameChg chg="add">
          <ac:chgData name="Howard, Rashawn" userId="S::rashawn.howard@okstate.edu::0e4c3bec-db34-4042-ad74-6764f93b72b1" providerId="AD" clId="Web-{4A4E8298-6398-5485-3B44-CEA6F802BF07}" dt="2021-06-18T22:46:53.659" v="232"/>
          <ac:graphicFrameMkLst>
            <pc:docMk/>
            <pc:sldMk cId="2373832540" sldId="271"/>
            <ac:graphicFrameMk id="5" creationId="{AA3DA8C5-0ED7-4BD2-A088-FE42CCAA1E79}"/>
          </ac:graphicFrameMkLst>
        </pc:graphicFrameChg>
      </pc:sldChg>
      <pc:sldChg chg="addSp delSp modSp mod setBg">
        <pc:chgData name="Howard, Rashawn" userId="S::rashawn.howard@okstate.edu::0e4c3bec-db34-4042-ad74-6764f93b72b1" providerId="AD" clId="Web-{4A4E8298-6398-5485-3B44-CEA6F802BF07}" dt="2021-06-18T21:14:34.552" v="105"/>
        <pc:sldMkLst>
          <pc:docMk/>
          <pc:sldMk cId="2291233261" sldId="272"/>
        </pc:sldMkLst>
        <pc:spChg chg="mod">
          <ac:chgData name="Howard, Rashawn" userId="S::rashawn.howard@okstate.edu::0e4c3bec-db34-4042-ad74-6764f93b72b1" providerId="AD" clId="Web-{4A4E8298-6398-5485-3B44-CEA6F802BF07}" dt="2021-06-18T21:14:34.552" v="105"/>
          <ac:spMkLst>
            <pc:docMk/>
            <pc:sldMk cId="2291233261" sldId="272"/>
            <ac:spMk id="2" creationId="{0F4CA8D1-965B-4448-9297-287DA77F2CA5}"/>
          </ac:spMkLst>
        </pc:spChg>
        <pc:spChg chg="del mod">
          <ac:chgData name="Howard, Rashawn" userId="S::rashawn.howard@okstate.edu::0e4c3bec-db34-4042-ad74-6764f93b72b1" providerId="AD" clId="Web-{4A4E8298-6398-5485-3B44-CEA6F802BF07}" dt="2021-06-18T21:13:40.176" v="104"/>
          <ac:spMkLst>
            <pc:docMk/>
            <pc:sldMk cId="2291233261" sldId="272"/>
            <ac:spMk id="3" creationId="{34C51024-A0A1-4CB4-BC2F-2C6A932C95F7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1:14:34.552" v="105"/>
          <ac:spMkLst>
            <pc:docMk/>
            <pc:sldMk cId="2291233261" sldId="272"/>
            <ac:spMk id="9" creationId="{ECD538B8-489B-407A-A760-436DB4C563CC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1:14:34.552" v="105"/>
          <ac:spMkLst>
            <pc:docMk/>
            <pc:sldMk cId="2291233261" sldId="272"/>
            <ac:spMk id="14" creationId="{38E646A7-D148-4320-A501-0291AA75AC42}"/>
          </ac:spMkLst>
        </pc:spChg>
        <pc:graphicFrameChg chg="add mod modGraphic">
          <ac:chgData name="Howard, Rashawn" userId="S::rashawn.howard@okstate.edu::0e4c3bec-db34-4042-ad74-6764f93b72b1" providerId="AD" clId="Web-{4A4E8298-6398-5485-3B44-CEA6F802BF07}" dt="2021-06-18T21:14:34.552" v="105"/>
          <ac:graphicFrameMkLst>
            <pc:docMk/>
            <pc:sldMk cId="2291233261" sldId="272"/>
            <ac:graphicFrameMk id="5" creationId="{5B17699F-A85C-43CE-A332-863380AAEBCA}"/>
          </ac:graphicFrameMkLst>
        </pc:graphicFrameChg>
      </pc:sldChg>
      <pc:sldChg chg="addSp delSp modSp new mod setBg">
        <pc:chgData name="Howard, Rashawn" userId="S::rashawn.howard@okstate.edu::0e4c3bec-db34-4042-ad74-6764f93b72b1" providerId="AD" clId="Web-{4A4E8298-6398-5485-3B44-CEA6F802BF07}" dt="2021-06-18T22:37:21.339" v="191"/>
        <pc:sldMkLst>
          <pc:docMk/>
          <pc:sldMk cId="3417593438" sldId="273"/>
        </pc:sldMkLst>
        <pc:spChg chg="mod">
          <ac:chgData name="Howard, Rashawn" userId="S::rashawn.howard@okstate.edu::0e4c3bec-db34-4042-ad74-6764f93b72b1" providerId="AD" clId="Web-{4A4E8298-6398-5485-3B44-CEA6F802BF07}" dt="2021-06-18T22:37:21.339" v="191"/>
          <ac:spMkLst>
            <pc:docMk/>
            <pc:sldMk cId="3417593438" sldId="273"/>
            <ac:spMk id="2" creationId="{934DD260-83CC-4D58-AC14-7EC498C90065}"/>
          </ac:spMkLst>
        </pc:spChg>
        <pc:spChg chg="del mod">
          <ac:chgData name="Howard, Rashawn" userId="S::rashawn.howard@okstate.edu::0e4c3bec-db34-4042-ad74-6764f93b72b1" providerId="AD" clId="Web-{4A4E8298-6398-5485-3B44-CEA6F802BF07}" dt="2021-06-18T22:37:02.134" v="190"/>
          <ac:spMkLst>
            <pc:docMk/>
            <pc:sldMk cId="3417593438" sldId="273"/>
            <ac:spMk id="3" creationId="{5ED9A196-7CD8-467B-9F41-730EF38A609F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2:37:21.339" v="191"/>
          <ac:spMkLst>
            <pc:docMk/>
            <pc:sldMk cId="3417593438" sldId="273"/>
            <ac:spMk id="8" creationId="{8BBC959F-CAB6-4E23-81DE-E0BBF2B7E073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2:37:21.339" v="191"/>
          <ac:spMkLst>
            <pc:docMk/>
            <pc:sldMk cId="3417593438" sldId="273"/>
            <ac:spMk id="10" creationId="{7A94DEED-5E0F-4E41-A445-58C14864C34A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2:37:21.339" v="191"/>
          <ac:spMkLst>
            <pc:docMk/>
            <pc:sldMk cId="3417593438" sldId="273"/>
            <ac:spMk id="12" creationId="{5E1FEFA6-7D4F-4746-AE64-D4D52FE76DC2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2:37:21.339" v="191"/>
          <ac:spMkLst>
            <pc:docMk/>
            <pc:sldMk cId="3417593438" sldId="273"/>
            <ac:spMk id="19" creationId="{ECD538B8-489B-407A-A760-436DB4C563CC}"/>
          </ac:spMkLst>
        </pc:spChg>
        <pc:graphicFrameChg chg="add mod modGraphic">
          <ac:chgData name="Howard, Rashawn" userId="S::rashawn.howard@okstate.edu::0e4c3bec-db34-4042-ad74-6764f93b72b1" providerId="AD" clId="Web-{4A4E8298-6398-5485-3B44-CEA6F802BF07}" dt="2021-06-18T22:37:21.339" v="191"/>
          <ac:graphicFrameMkLst>
            <pc:docMk/>
            <pc:sldMk cId="3417593438" sldId="273"/>
            <ac:graphicFrameMk id="14" creationId="{5E2D78FB-35AB-4C40-BA53-C96CDEDB4EFD}"/>
          </ac:graphicFrameMkLst>
        </pc:graphicFrameChg>
      </pc:sldChg>
      <pc:sldChg chg="addSp delSp modSp new mod setBg">
        <pc:chgData name="Howard, Rashawn" userId="S::rashawn.howard@okstate.edu::0e4c3bec-db34-4042-ad74-6764f93b72b1" providerId="AD" clId="Web-{4A4E8298-6398-5485-3B44-CEA6F802BF07}" dt="2021-06-18T21:22:39.268" v="132"/>
        <pc:sldMkLst>
          <pc:docMk/>
          <pc:sldMk cId="223213897" sldId="274"/>
        </pc:sldMkLst>
        <pc:spChg chg="mod">
          <ac:chgData name="Howard, Rashawn" userId="S::rashawn.howard@okstate.edu::0e4c3bec-db34-4042-ad74-6764f93b72b1" providerId="AD" clId="Web-{4A4E8298-6398-5485-3B44-CEA6F802BF07}" dt="2021-06-18T21:22:39.268" v="132"/>
          <ac:spMkLst>
            <pc:docMk/>
            <pc:sldMk cId="223213897" sldId="274"/>
            <ac:spMk id="2" creationId="{BFDA9C83-4871-412A-BFE4-8C1C317196BF}"/>
          </ac:spMkLst>
        </pc:spChg>
        <pc:spChg chg="del">
          <ac:chgData name="Howard, Rashawn" userId="S::rashawn.howard@okstate.edu::0e4c3bec-db34-4042-ad74-6764f93b72b1" providerId="AD" clId="Web-{4A4E8298-6398-5485-3B44-CEA6F802BF07}" dt="2021-06-18T21:22:32.127" v="131"/>
          <ac:spMkLst>
            <pc:docMk/>
            <pc:sldMk cId="223213897" sldId="274"/>
            <ac:spMk id="3" creationId="{3F8B4176-5DC4-4C47-99BB-6C77DD6FDC47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1:22:39.268" v="132"/>
          <ac:spMkLst>
            <pc:docMk/>
            <pc:sldMk cId="223213897" sldId="274"/>
            <ac:spMk id="9" creationId="{97C478F1-26B5-44C9-823B-523B85B112F6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1:22:39.268" v="132"/>
          <ac:spMkLst>
            <pc:docMk/>
            <pc:sldMk cId="223213897" sldId="274"/>
            <ac:spMk id="11" creationId="{8337CC61-9E93-4D80-9F1C-12CE9A0C07F6}"/>
          </ac:spMkLst>
        </pc:spChg>
        <pc:picChg chg="add mod ord">
          <ac:chgData name="Howard, Rashawn" userId="S::rashawn.howard@okstate.edu::0e4c3bec-db34-4042-ad74-6764f93b72b1" providerId="AD" clId="Web-{4A4E8298-6398-5485-3B44-CEA6F802BF07}" dt="2021-06-18T21:22:39.268" v="132"/>
          <ac:picMkLst>
            <pc:docMk/>
            <pc:sldMk cId="223213897" sldId="274"/>
            <ac:picMk id="4" creationId="{BF4FBE30-AA08-49C7-AC89-4B611465E9C1}"/>
          </ac:picMkLst>
        </pc:picChg>
      </pc:sldChg>
      <pc:sldChg chg="addSp delSp modSp new mod setBg">
        <pc:chgData name="Howard, Rashawn" userId="S::rashawn.howard@okstate.edu::0e4c3bec-db34-4042-ad74-6764f93b72b1" providerId="AD" clId="Web-{4A4E8298-6398-5485-3B44-CEA6F802BF07}" dt="2021-06-18T22:16:36.239" v="189"/>
        <pc:sldMkLst>
          <pc:docMk/>
          <pc:sldMk cId="896798529" sldId="275"/>
        </pc:sldMkLst>
        <pc:spChg chg="mod">
          <ac:chgData name="Howard, Rashawn" userId="S::rashawn.howard@okstate.edu::0e4c3bec-db34-4042-ad74-6764f93b72b1" providerId="AD" clId="Web-{4A4E8298-6398-5485-3B44-CEA6F802BF07}" dt="2021-06-18T22:16:36.239" v="189"/>
          <ac:spMkLst>
            <pc:docMk/>
            <pc:sldMk cId="896798529" sldId="275"/>
            <ac:spMk id="2" creationId="{63DD3729-72D8-418B-9CC8-7AFE6F16AEB5}"/>
          </ac:spMkLst>
        </pc:spChg>
        <pc:spChg chg="del mod">
          <ac:chgData name="Howard, Rashawn" userId="S::rashawn.howard@okstate.edu::0e4c3bec-db34-4042-ad74-6764f93b72b1" providerId="AD" clId="Web-{4A4E8298-6398-5485-3B44-CEA6F802BF07}" dt="2021-06-18T22:16:36.239" v="189"/>
          <ac:spMkLst>
            <pc:docMk/>
            <pc:sldMk cId="896798529" sldId="275"/>
            <ac:spMk id="3" creationId="{E4699867-1BD7-4707-84D2-2A203629E464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2:16:36.239" v="189"/>
          <ac:spMkLst>
            <pc:docMk/>
            <pc:sldMk cId="896798529" sldId="275"/>
            <ac:spMk id="8" creationId="{F5B098B6-88A1-4935-AF43-01286C94CF38}"/>
          </ac:spMkLst>
        </pc:spChg>
        <pc:spChg chg="add del">
          <ac:chgData name="Howard, Rashawn" userId="S::rashawn.howard@okstate.edu::0e4c3bec-db34-4042-ad74-6764f93b72b1" providerId="AD" clId="Web-{4A4E8298-6398-5485-3B44-CEA6F802BF07}" dt="2021-06-18T22:16:36.239" v="189"/>
          <ac:spMkLst>
            <pc:docMk/>
            <pc:sldMk cId="896798529" sldId="275"/>
            <ac:spMk id="10" creationId="{7A94DEED-5E0F-4E41-A445-58C14864C34A}"/>
          </ac:spMkLst>
        </pc:spChg>
        <pc:spChg chg="add">
          <ac:chgData name="Howard, Rashawn" userId="S::rashawn.howard@okstate.edu::0e4c3bec-db34-4042-ad74-6764f93b72b1" providerId="AD" clId="Web-{4A4E8298-6398-5485-3B44-CEA6F802BF07}" dt="2021-06-18T22:16:36.239" v="189"/>
          <ac:spMkLst>
            <pc:docMk/>
            <pc:sldMk cId="896798529" sldId="275"/>
            <ac:spMk id="16" creationId="{ECD538B8-489B-407A-A760-436DB4C563CC}"/>
          </ac:spMkLst>
        </pc:spChg>
        <pc:graphicFrameChg chg="add">
          <ac:chgData name="Howard, Rashawn" userId="S::rashawn.howard@okstate.edu::0e4c3bec-db34-4042-ad74-6764f93b72b1" providerId="AD" clId="Web-{4A4E8298-6398-5485-3B44-CEA6F802BF07}" dt="2021-06-18T22:16:36.239" v="189"/>
          <ac:graphicFrameMkLst>
            <pc:docMk/>
            <pc:sldMk cId="896798529" sldId="275"/>
            <ac:graphicFrameMk id="12" creationId="{D0FE24E5-9669-42AF-88D8-DFAF59C165C7}"/>
          </ac:graphicFrameMkLst>
        </pc:graphicFrameChg>
      </pc:sldChg>
    </pc:docChg>
  </pc:docChgLst>
</pc:chgInfo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B8691-360F-4383-AA7E-22D4CB9250D2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9839C2-82B4-4FC4-AB39-41B9108150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Response: Polarity is constructed by taking review score 1 and 2 as negative, 4 and 5 as positive. Samples of score 3 are ignored. In the dataset, class 1 is the negative and class 2 is the positive.</a:t>
          </a:r>
        </a:p>
      </dgm:t>
    </dgm:pt>
    <dgm:pt modelId="{6BB9CAC5-4429-41D3-A5E1-4E688E635247}" type="parTrans" cxnId="{135B112D-6BC0-4F99-AAFE-C7C1AACA5452}">
      <dgm:prSet/>
      <dgm:spPr/>
      <dgm:t>
        <a:bodyPr/>
        <a:lstStyle/>
        <a:p>
          <a:endParaRPr lang="en-US"/>
        </a:p>
      </dgm:t>
    </dgm:pt>
    <dgm:pt modelId="{4E3C1503-7BB1-4C54-936D-03C8622350D3}" type="sibTrans" cxnId="{135B112D-6BC0-4F99-AAFE-C7C1AACA5452}">
      <dgm:prSet/>
      <dgm:spPr/>
      <dgm:t>
        <a:bodyPr/>
        <a:lstStyle/>
        <a:p>
          <a:endParaRPr lang="en-US"/>
        </a:p>
      </dgm:t>
    </dgm:pt>
    <dgm:pt modelId="{EA082CBD-B889-4ED5-AD59-501E177E87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Predictor</a:t>
          </a:r>
          <a:r>
            <a:rPr lang="en-US">
              <a:latin typeface="Goudy Old Style"/>
            </a:rPr>
            <a:t>: Review</a:t>
          </a:r>
          <a:r>
            <a:rPr lang="en-US"/>
            <a:t> text</a:t>
          </a:r>
        </a:p>
      </dgm:t>
    </dgm:pt>
    <dgm:pt modelId="{0F99210D-1AAF-41D6-B1D5-767C46ED7F76}" type="parTrans" cxnId="{0BBD89B6-4FA6-44D2-85E5-0188F0E3A513}">
      <dgm:prSet/>
      <dgm:spPr/>
      <dgm:t>
        <a:bodyPr/>
        <a:lstStyle/>
        <a:p>
          <a:endParaRPr lang="en-US"/>
        </a:p>
      </dgm:t>
    </dgm:pt>
    <dgm:pt modelId="{281A551C-6A11-4341-913E-1BE69231AA0C}" type="sibTrans" cxnId="{0BBD89B6-4FA6-44D2-85E5-0188F0E3A513}">
      <dgm:prSet/>
      <dgm:spPr/>
      <dgm:t>
        <a:bodyPr/>
        <a:lstStyle/>
        <a:p>
          <a:endParaRPr lang="en-US"/>
        </a:p>
      </dgm:t>
    </dgm:pt>
    <dgm:pt modelId="{BC35561D-06EF-4853-ADFC-1CD4622FE9FE}" type="pres">
      <dgm:prSet presAssocID="{843B8691-360F-4383-AA7E-22D4CB9250D2}" presName="Name0" presStyleCnt="0">
        <dgm:presLayoutVars>
          <dgm:dir/>
          <dgm:resizeHandles val="exact"/>
        </dgm:presLayoutVars>
      </dgm:prSet>
      <dgm:spPr/>
    </dgm:pt>
    <dgm:pt modelId="{141AAAE8-5CB9-4005-BC6C-C6093D94C3C4}" type="pres">
      <dgm:prSet presAssocID="{5B9839C2-82B4-4FC4-AB39-41B910815086}" presName="node" presStyleLbl="node1" presStyleIdx="0" presStyleCnt="2">
        <dgm:presLayoutVars>
          <dgm:bulletEnabled val="1"/>
        </dgm:presLayoutVars>
      </dgm:prSet>
      <dgm:spPr/>
    </dgm:pt>
    <dgm:pt modelId="{069654A1-55D3-49AB-8D3A-BBF9104F1740}" type="pres">
      <dgm:prSet presAssocID="{4E3C1503-7BB1-4C54-936D-03C8622350D3}" presName="sibTrans" presStyleLbl="sibTrans2D1" presStyleIdx="0" presStyleCnt="1"/>
      <dgm:spPr/>
    </dgm:pt>
    <dgm:pt modelId="{027908DC-AB6F-4DCD-9A0F-7F458C212090}" type="pres">
      <dgm:prSet presAssocID="{4E3C1503-7BB1-4C54-936D-03C8622350D3}" presName="connectorText" presStyleLbl="sibTrans2D1" presStyleIdx="0" presStyleCnt="1"/>
      <dgm:spPr/>
    </dgm:pt>
    <dgm:pt modelId="{1F685936-20B5-4D4F-AD82-77304DB0FE68}" type="pres">
      <dgm:prSet presAssocID="{EA082CBD-B889-4ED5-AD59-501E177E87C0}" presName="node" presStyleLbl="node1" presStyleIdx="1" presStyleCnt="2">
        <dgm:presLayoutVars>
          <dgm:bulletEnabled val="1"/>
        </dgm:presLayoutVars>
      </dgm:prSet>
      <dgm:spPr/>
    </dgm:pt>
  </dgm:ptLst>
  <dgm:cxnLst>
    <dgm:cxn modelId="{39BB4818-EE1E-4FE5-BDC6-E1CF9B602FB7}" type="presOf" srcId="{5B9839C2-82B4-4FC4-AB39-41B910815086}" destId="{141AAAE8-5CB9-4005-BC6C-C6093D94C3C4}" srcOrd="0" destOrd="0" presId="urn:microsoft.com/office/officeart/2005/8/layout/process1"/>
    <dgm:cxn modelId="{135B112D-6BC0-4F99-AAFE-C7C1AACA5452}" srcId="{843B8691-360F-4383-AA7E-22D4CB9250D2}" destId="{5B9839C2-82B4-4FC4-AB39-41B910815086}" srcOrd="0" destOrd="0" parTransId="{6BB9CAC5-4429-41D3-A5E1-4E688E635247}" sibTransId="{4E3C1503-7BB1-4C54-936D-03C8622350D3}"/>
    <dgm:cxn modelId="{2E1C976D-4267-49E3-83B3-EF8DEF820CE0}" type="presOf" srcId="{4E3C1503-7BB1-4C54-936D-03C8622350D3}" destId="{069654A1-55D3-49AB-8D3A-BBF9104F1740}" srcOrd="0" destOrd="0" presId="urn:microsoft.com/office/officeart/2005/8/layout/process1"/>
    <dgm:cxn modelId="{8D92D47E-058D-4599-89FA-4E457F81D427}" type="presOf" srcId="{843B8691-360F-4383-AA7E-22D4CB9250D2}" destId="{BC35561D-06EF-4853-ADFC-1CD4622FE9FE}" srcOrd="0" destOrd="0" presId="urn:microsoft.com/office/officeart/2005/8/layout/process1"/>
    <dgm:cxn modelId="{38D86FA6-BF88-4EEE-8F4E-C36DCC73148E}" type="presOf" srcId="{EA082CBD-B889-4ED5-AD59-501E177E87C0}" destId="{1F685936-20B5-4D4F-AD82-77304DB0FE68}" srcOrd="0" destOrd="0" presId="urn:microsoft.com/office/officeart/2005/8/layout/process1"/>
    <dgm:cxn modelId="{E1BAAEAD-6773-4FA9-8204-03756357040F}" type="presOf" srcId="{4E3C1503-7BB1-4C54-936D-03C8622350D3}" destId="{027908DC-AB6F-4DCD-9A0F-7F458C212090}" srcOrd="1" destOrd="0" presId="urn:microsoft.com/office/officeart/2005/8/layout/process1"/>
    <dgm:cxn modelId="{0BBD89B6-4FA6-44D2-85E5-0188F0E3A513}" srcId="{843B8691-360F-4383-AA7E-22D4CB9250D2}" destId="{EA082CBD-B889-4ED5-AD59-501E177E87C0}" srcOrd="1" destOrd="0" parTransId="{0F99210D-1AAF-41D6-B1D5-767C46ED7F76}" sibTransId="{281A551C-6A11-4341-913E-1BE69231AA0C}"/>
    <dgm:cxn modelId="{995A319D-2077-4D10-BAAC-F71D818B4D78}" type="presParOf" srcId="{BC35561D-06EF-4853-ADFC-1CD4622FE9FE}" destId="{141AAAE8-5CB9-4005-BC6C-C6093D94C3C4}" srcOrd="0" destOrd="0" presId="urn:microsoft.com/office/officeart/2005/8/layout/process1"/>
    <dgm:cxn modelId="{70E310A5-7F1E-4412-9F7F-CD2B54EF5479}" type="presParOf" srcId="{BC35561D-06EF-4853-ADFC-1CD4622FE9FE}" destId="{069654A1-55D3-49AB-8D3A-BBF9104F1740}" srcOrd="1" destOrd="0" presId="urn:microsoft.com/office/officeart/2005/8/layout/process1"/>
    <dgm:cxn modelId="{E2E63FCD-E77F-4EB1-89CA-823C524C1FA9}" type="presParOf" srcId="{069654A1-55D3-49AB-8D3A-BBF9104F1740}" destId="{027908DC-AB6F-4DCD-9A0F-7F458C212090}" srcOrd="0" destOrd="0" presId="urn:microsoft.com/office/officeart/2005/8/layout/process1"/>
    <dgm:cxn modelId="{3703260C-6813-477B-9C74-7FF18CB17C9C}" type="presParOf" srcId="{BC35561D-06EF-4853-ADFC-1CD4622FE9FE}" destId="{1F685936-20B5-4D4F-AD82-77304DB0FE6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AAB72-7D37-45C3-86D8-302759A0F24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69DE22-622B-42C6-A6F2-1442DA237515}">
      <dgm:prSet/>
      <dgm:spPr/>
      <dgm:t>
        <a:bodyPr/>
        <a:lstStyle/>
        <a:p>
          <a:r>
            <a:rPr lang="en-US"/>
            <a:t>BERT Large</a:t>
          </a:r>
        </a:p>
      </dgm:t>
    </dgm:pt>
    <dgm:pt modelId="{77F6CAC7-6DCC-45C0-B80C-9C94DA8F8D13}" type="parTrans" cxnId="{F5203EBB-0295-4BAD-AC7E-C1748F85437F}">
      <dgm:prSet/>
      <dgm:spPr/>
      <dgm:t>
        <a:bodyPr/>
        <a:lstStyle/>
        <a:p>
          <a:endParaRPr lang="en-US"/>
        </a:p>
      </dgm:t>
    </dgm:pt>
    <dgm:pt modelId="{D253FCD8-AB29-4A0E-A4E1-38CCBA851D45}" type="sibTrans" cxnId="{F5203EBB-0295-4BAD-AC7E-C1748F85437F}">
      <dgm:prSet/>
      <dgm:spPr/>
      <dgm:t>
        <a:bodyPr/>
        <a:lstStyle/>
        <a:p>
          <a:endParaRPr lang="en-US"/>
        </a:p>
      </dgm:t>
    </dgm:pt>
    <dgm:pt modelId="{D59B4222-7180-4374-9F57-1F3E9FBE0490}">
      <dgm:prSet/>
      <dgm:spPr/>
      <dgm:t>
        <a:bodyPr/>
        <a:lstStyle/>
        <a:p>
          <a:r>
            <a:rPr lang="en-US"/>
            <a:t>DPCNN</a:t>
          </a:r>
        </a:p>
      </dgm:t>
    </dgm:pt>
    <dgm:pt modelId="{D189A28F-4AA6-4AC3-94B3-CA4971C96B03}" type="parTrans" cxnId="{8499D3E6-F44B-4FB9-8BDD-C811F3784825}">
      <dgm:prSet/>
      <dgm:spPr/>
      <dgm:t>
        <a:bodyPr/>
        <a:lstStyle/>
        <a:p>
          <a:endParaRPr lang="en-US"/>
        </a:p>
      </dgm:t>
    </dgm:pt>
    <dgm:pt modelId="{E8385FE3-9180-4585-82DE-02D657F99252}" type="sibTrans" cxnId="{8499D3E6-F44B-4FB9-8BDD-C811F3784825}">
      <dgm:prSet/>
      <dgm:spPr/>
      <dgm:t>
        <a:bodyPr/>
        <a:lstStyle/>
        <a:p>
          <a:endParaRPr lang="en-US"/>
        </a:p>
      </dgm:t>
    </dgm:pt>
    <dgm:pt modelId="{CFB60E9C-6B85-47E9-9ECA-17277643FCA4}">
      <dgm:prSet/>
      <dgm:spPr/>
      <dgm:t>
        <a:bodyPr/>
        <a:lstStyle/>
        <a:p>
          <a:r>
            <a:rPr lang="en-US"/>
            <a:t>DRNN</a:t>
          </a:r>
        </a:p>
      </dgm:t>
    </dgm:pt>
    <dgm:pt modelId="{FA519262-6B5D-4181-AB4E-E470B7A8EEA5}" type="parTrans" cxnId="{D144A5C2-3F0F-4E77-807F-F191BEE406CB}">
      <dgm:prSet/>
      <dgm:spPr/>
      <dgm:t>
        <a:bodyPr/>
        <a:lstStyle/>
        <a:p>
          <a:endParaRPr lang="en-US"/>
        </a:p>
      </dgm:t>
    </dgm:pt>
    <dgm:pt modelId="{81899B05-D699-4932-92A1-D442D9604A7A}" type="sibTrans" cxnId="{D144A5C2-3F0F-4E77-807F-F191BEE406CB}">
      <dgm:prSet/>
      <dgm:spPr/>
      <dgm:t>
        <a:bodyPr/>
        <a:lstStyle/>
        <a:p>
          <a:endParaRPr lang="en-US"/>
        </a:p>
      </dgm:t>
    </dgm:pt>
    <dgm:pt modelId="{30D4351C-BD0C-40D0-9494-797FE4FF73FE}">
      <dgm:prSet/>
      <dgm:spPr/>
      <dgm:t>
        <a:bodyPr/>
        <a:lstStyle/>
        <a:p>
          <a:r>
            <a:rPr lang="en-US"/>
            <a:t>EXAM</a:t>
          </a:r>
        </a:p>
      </dgm:t>
    </dgm:pt>
    <dgm:pt modelId="{E44F46BF-B933-416A-AFF6-C566A811A5C8}" type="parTrans" cxnId="{3558F6D4-8E89-4914-AA92-E02E465E1FC7}">
      <dgm:prSet/>
      <dgm:spPr/>
      <dgm:t>
        <a:bodyPr/>
        <a:lstStyle/>
        <a:p>
          <a:endParaRPr lang="en-US"/>
        </a:p>
      </dgm:t>
    </dgm:pt>
    <dgm:pt modelId="{FAE9475F-CE97-478A-8A09-A84A7853D239}" type="sibTrans" cxnId="{3558F6D4-8E89-4914-AA92-E02E465E1FC7}">
      <dgm:prSet/>
      <dgm:spPr/>
      <dgm:t>
        <a:bodyPr/>
        <a:lstStyle/>
        <a:p>
          <a:endParaRPr lang="en-US"/>
        </a:p>
      </dgm:t>
    </dgm:pt>
    <dgm:pt modelId="{8D3FAB5B-67F1-4557-873E-52607D12DA1A}">
      <dgm:prSet/>
      <dgm:spPr/>
      <dgm:t>
        <a:bodyPr/>
        <a:lstStyle/>
        <a:p>
          <a:r>
            <a:rPr lang="en-US"/>
            <a:t>SRNN</a:t>
          </a:r>
        </a:p>
      </dgm:t>
    </dgm:pt>
    <dgm:pt modelId="{8052B0FA-E612-45C3-9511-DC8C3C51AC4E}" type="parTrans" cxnId="{5134DCB6-C6A1-459F-81BC-C8EE9CB67B50}">
      <dgm:prSet/>
      <dgm:spPr/>
      <dgm:t>
        <a:bodyPr/>
        <a:lstStyle/>
        <a:p>
          <a:endParaRPr lang="en-US"/>
        </a:p>
      </dgm:t>
    </dgm:pt>
    <dgm:pt modelId="{E5B57A28-1833-4DAF-9A50-5AA127F7A9DE}" type="sibTrans" cxnId="{5134DCB6-C6A1-459F-81BC-C8EE9CB67B50}">
      <dgm:prSet/>
      <dgm:spPr/>
      <dgm:t>
        <a:bodyPr/>
        <a:lstStyle/>
        <a:p>
          <a:endParaRPr lang="en-US"/>
        </a:p>
      </dgm:t>
    </dgm:pt>
    <dgm:pt modelId="{841A0677-E0E0-4DEC-B574-E8D9BD2C50BA}">
      <dgm:prSet phldr="0"/>
      <dgm:spPr/>
      <dgm:t>
        <a:bodyPr/>
        <a:lstStyle/>
        <a:p>
          <a:r>
            <a:rPr lang="en-US"/>
            <a:t>FastText</a:t>
          </a:r>
        </a:p>
      </dgm:t>
    </dgm:pt>
    <dgm:pt modelId="{6C4B0796-3F32-41FF-8D2A-B692FE835C9B}" type="parTrans" cxnId="{E5799AF7-7770-4FAB-A22F-600D501D4B62}">
      <dgm:prSet/>
      <dgm:spPr/>
      <dgm:t>
        <a:bodyPr/>
        <a:lstStyle/>
        <a:p>
          <a:endParaRPr lang="en-US"/>
        </a:p>
      </dgm:t>
    </dgm:pt>
    <dgm:pt modelId="{95B1A9B0-4230-47A8-9584-A01D34E69EB8}" type="sibTrans" cxnId="{E5799AF7-7770-4FAB-A22F-600D501D4B62}">
      <dgm:prSet/>
      <dgm:spPr/>
      <dgm:t>
        <a:bodyPr/>
        <a:lstStyle/>
        <a:p>
          <a:endParaRPr lang="en-US"/>
        </a:p>
      </dgm:t>
    </dgm:pt>
    <dgm:pt modelId="{3A91ACAE-AB06-4E99-8A5C-D49C9E6F50AC}">
      <dgm:prSet phldr="0"/>
      <dgm:spPr/>
      <dgm:t>
        <a:bodyPr/>
        <a:lstStyle/>
        <a:p>
          <a:pPr rtl="0"/>
          <a:r>
            <a:rPr lang="en-US"/>
            <a:t>BERT Large Finetune UDA</a:t>
          </a:r>
        </a:p>
      </dgm:t>
    </dgm:pt>
    <dgm:pt modelId="{28C90B7D-2F30-4E3B-A885-FBA68CF176CB}" type="parTrans" cxnId="{BC14F489-AE02-4399-AB5E-DF25921B8B5D}">
      <dgm:prSet/>
      <dgm:spPr/>
    </dgm:pt>
    <dgm:pt modelId="{9574E86F-D664-4173-B033-7D7951E4C286}" type="sibTrans" cxnId="{BC14F489-AE02-4399-AB5E-DF25921B8B5D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D1D5903F-90A0-405B-B1F3-7E48ECF4A3CC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CCCapNet</a:t>
          </a:r>
        </a:p>
      </dgm:t>
    </dgm:pt>
    <dgm:pt modelId="{2C40AB1E-7A9F-4CBA-9BF7-CE39B95D6C6F}" type="parTrans" cxnId="{CA5E4A74-4B8C-4B49-ACA7-1A15125F8174}">
      <dgm:prSet/>
      <dgm:spPr/>
    </dgm:pt>
    <dgm:pt modelId="{FE92EFEA-589A-45E2-A780-30B782BB50D9}" type="sibTrans" cxnId="{CA5E4A74-4B8C-4B49-ACA7-1A15125F8174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918D2914-60AC-43BF-A047-364F115B1AD0}" type="pres">
      <dgm:prSet presAssocID="{BB4AAB72-7D37-45C3-86D8-302759A0F242}" presName="Name0" presStyleCnt="0">
        <dgm:presLayoutVars>
          <dgm:dir/>
          <dgm:resizeHandles val="exact"/>
        </dgm:presLayoutVars>
      </dgm:prSet>
      <dgm:spPr/>
    </dgm:pt>
    <dgm:pt modelId="{81C3002C-5054-476A-9631-EC27BF46DB5D}" type="pres">
      <dgm:prSet presAssocID="{0169DE22-622B-42C6-A6F2-1442DA237515}" presName="node" presStyleLbl="node1" presStyleIdx="0" presStyleCnt="8">
        <dgm:presLayoutVars>
          <dgm:bulletEnabled val="1"/>
        </dgm:presLayoutVars>
      </dgm:prSet>
      <dgm:spPr/>
    </dgm:pt>
    <dgm:pt modelId="{6D886668-451D-43FE-A711-4FAB68FF1CEC}" type="pres">
      <dgm:prSet presAssocID="{D253FCD8-AB29-4A0E-A4E1-38CCBA851D45}" presName="sibTrans" presStyleLbl="sibTrans1D1" presStyleIdx="0" presStyleCnt="7"/>
      <dgm:spPr/>
    </dgm:pt>
    <dgm:pt modelId="{2CC1BD8E-A4B4-4F84-87A0-DF20E7268319}" type="pres">
      <dgm:prSet presAssocID="{D253FCD8-AB29-4A0E-A4E1-38CCBA851D45}" presName="connectorText" presStyleLbl="sibTrans1D1" presStyleIdx="0" presStyleCnt="7"/>
      <dgm:spPr/>
    </dgm:pt>
    <dgm:pt modelId="{B15A7907-586C-4BE3-9225-5F4D4D3C56BB}" type="pres">
      <dgm:prSet presAssocID="{D59B4222-7180-4374-9F57-1F3E9FBE0490}" presName="node" presStyleLbl="node1" presStyleIdx="1" presStyleCnt="8">
        <dgm:presLayoutVars>
          <dgm:bulletEnabled val="1"/>
        </dgm:presLayoutVars>
      </dgm:prSet>
      <dgm:spPr/>
    </dgm:pt>
    <dgm:pt modelId="{DA56411C-7B94-441C-B036-C768EB31E979}" type="pres">
      <dgm:prSet presAssocID="{E8385FE3-9180-4585-82DE-02D657F99252}" presName="sibTrans" presStyleLbl="sibTrans1D1" presStyleIdx="1" presStyleCnt="7"/>
      <dgm:spPr/>
    </dgm:pt>
    <dgm:pt modelId="{60D302F2-DF4E-43DA-BB13-3C911F24ACCF}" type="pres">
      <dgm:prSet presAssocID="{E8385FE3-9180-4585-82DE-02D657F99252}" presName="connectorText" presStyleLbl="sibTrans1D1" presStyleIdx="1" presStyleCnt="7"/>
      <dgm:spPr/>
    </dgm:pt>
    <dgm:pt modelId="{9231B1BA-1185-4A88-8240-17B8E532110E}" type="pres">
      <dgm:prSet presAssocID="{3A91ACAE-AB06-4E99-8A5C-D49C9E6F50AC}" presName="node" presStyleLbl="node1" presStyleIdx="2" presStyleCnt="8">
        <dgm:presLayoutVars>
          <dgm:bulletEnabled val="1"/>
        </dgm:presLayoutVars>
      </dgm:prSet>
      <dgm:spPr/>
    </dgm:pt>
    <dgm:pt modelId="{A5D054A1-8BDF-4181-846B-A67C2D0E4E0F}" type="pres">
      <dgm:prSet presAssocID="{9574E86F-D664-4173-B033-7D7951E4C286}" presName="sibTrans" presStyleLbl="sibTrans1D1" presStyleIdx="2" presStyleCnt="7"/>
      <dgm:spPr/>
    </dgm:pt>
    <dgm:pt modelId="{34C03D72-2930-4653-9A3F-B29B7271379D}" type="pres">
      <dgm:prSet presAssocID="{9574E86F-D664-4173-B033-7D7951E4C286}" presName="connectorText" presStyleLbl="sibTrans1D1" presStyleIdx="2" presStyleCnt="7"/>
      <dgm:spPr/>
    </dgm:pt>
    <dgm:pt modelId="{DD6C2ADF-E829-4819-89AA-A5147E9B13D1}" type="pres">
      <dgm:prSet presAssocID="{CFB60E9C-6B85-47E9-9ECA-17277643FCA4}" presName="node" presStyleLbl="node1" presStyleIdx="3" presStyleCnt="8">
        <dgm:presLayoutVars>
          <dgm:bulletEnabled val="1"/>
        </dgm:presLayoutVars>
      </dgm:prSet>
      <dgm:spPr/>
    </dgm:pt>
    <dgm:pt modelId="{08833290-5DBD-494D-A8C5-F5BCFF746A2F}" type="pres">
      <dgm:prSet presAssocID="{81899B05-D699-4932-92A1-D442D9604A7A}" presName="sibTrans" presStyleLbl="sibTrans1D1" presStyleIdx="3" presStyleCnt="7"/>
      <dgm:spPr/>
    </dgm:pt>
    <dgm:pt modelId="{9DFE8C39-8B3D-49F9-9C9C-3942A506A976}" type="pres">
      <dgm:prSet presAssocID="{81899B05-D699-4932-92A1-D442D9604A7A}" presName="connectorText" presStyleLbl="sibTrans1D1" presStyleIdx="3" presStyleCnt="7"/>
      <dgm:spPr/>
    </dgm:pt>
    <dgm:pt modelId="{3C1D6148-E3D7-4413-A9AA-9A980F90BDA2}" type="pres">
      <dgm:prSet presAssocID="{30D4351C-BD0C-40D0-9494-797FE4FF73FE}" presName="node" presStyleLbl="node1" presStyleIdx="4" presStyleCnt="8">
        <dgm:presLayoutVars>
          <dgm:bulletEnabled val="1"/>
        </dgm:presLayoutVars>
      </dgm:prSet>
      <dgm:spPr/>
    </dgm:pt>
    <dgm:pt modelId="{9505576C-CF08-4556-B18D-3F07526BF5DF}" type="pres">
      <dgm:prSet presAssocID="{FAE9475F-CE97-478A-8A09-A84A7853D239}" presName="sibTrans" presStyleLbl="sibTrans1D1" presStyleIdx="4" presStyleCnt="7"/>
      <dgm:spPr/>
    </dgm:pt>
    <dgm:pt modelId="{E4D3F04C-7E77-4E30-A725-2FB035320C7A}" type="pres">
      <dgm:prSet presAssocID="{FAE9475F-CE97-478A-8A09-A84A7853D239}" presName="connectorText" presStyleLbl="sibTrans1D1" presStyleIdx="4" presStyleCnt="7"/>
      <dgm:spPr/>
    </dgm:pt>
    <dgm:pt modelId="{AA8FACDA-1E25-43C5-93BD-E1A44C5C08EE}" type="pres">
      <dgm:prSet presAssocID="{8D3FAB5B-67F1-4557-873E-52607D12DA1A}" presName="node" presStyleLbl="node1" presStyleIdx="5" presStyleCnt="8">
        <dgm:presLayoutVars>
          <dgm:bulletEnabled val="1"/>
        </dgm:presLayoutVars>
      </dgm:prSet>
      <dgm:spPr/>
    </dgm:pt>
    <dgm:pt modelId="{A43C434E-B30B-48DE-8358-517C5826373D}" type="pres">
      <dgm:prSet presAssocID="{E5B57A28-1833-4DAF-9A50-5AA127F7A9DE}" presName="sibTrans" presStyleLbl="sibTrans1D1" presStyleIdx="5" presStyleCnt="7"/>
      <dgm:spPr/>
    </dgm:pt>
    <dgm:pt modelId="{3BF8A8DF-D980-4719-B5F7-6E48986DB820}" type="pres">
      <dgm:prSet presAssocID="{E5B57A28-1833-4DAF-9A50-5AA127F7A9DE}" presName="connectorText" presStyleLbl="sibTrans1D1" presStyleIdx="5" presStyleCnt="7"/>
      <dgm:spPr/>
    </dgm:pt>
    <dgm:pt modelId="{A58B3EA9-9C66-45E2-9AD5-8EE284161FDE}" type="pres">
      <dgm:prSet presAssocID="{D1D5903F-90A0-405B-B1F3-7E48ECF4A3CC}" presName="node" presStyleLbl="node1" presStyleIdx="6" presStyleCnt="8">
        <dgm:presLayoutVars>
          <dgm:bulletEnabled val="1"/>
        </dgm:presLayoutVars>
      </dgm:prSet>
      <dgm:spPr/>
    </dgm:pt>
    <dgm:pt modelId="{462BD7C2-90CB-4184-B1A3-41322794304B}" type="pres">
      <dgm:prSet presAssocID="{FE92EFEA-589A-45E2-A780-30B782BB50D9}" presName="sibTrans" presStyleLbl="sibTrans1D1" presStyleIdx="6" presStyleCnt="7"/>
      <dgm:spPr/>
    </dgm:pt>
    <dgm:pt modelId="{CF17DFDC-E2E1-4D56-9403-D3E87FF7B2EA}" type="pres">
      <dgm:prSet presAssocID="{FE92EFEA-589A-45E2-A780-30B782BB50D9}" presName="connectorText" presStyleLbl="sibTrans1D1" presStyleIdx="6" presStyleCnt="7"/>
      <dgm:spPr/>
    </dgm:pt>
    <dgm:pt modelId="{F7E0494A-83F6-493C-8561-B4428FDC924E}" type="pres">
      <dgm:prSet presAssocID="{841A0677-E0E0-4DEC-B574-E8D9BD2C50BA}" presName="node" presStyleLbl="node1" presStyleIdx="7" presStyleCnt="8">
        <dgm:presLayoutVars>
          <dgm:bulletEnabled val="1"/>
        </dgm:presLayoutVars>
      </dgm:prSet>
      <dgm:spPr/>
    </dgm:pt>
  </dgm:ptLst>
  <dgm:cxnLst>
    <dgm:cxn modelId="{33268B16-5713-4E1E-A6A7-585E74849C3C}" type="presOf" srcId="{FE92EFEA-589A-45E2-A780-30B782BB50D9}" destId="{CF17DFDC-E2E1-4D56-9403-D3E87FF7B2EA}" srcOrd="1" destOrd="0" presId="urn:microsoft.com/office/officeart/2016/7/layout/RepeatingBendingProcessNew"/>
    <dgm:cxn modelId="{CEA0001A-5F32-459C-9CB7-AB7BCEA2AEE9}" type="presOf" srcId="{E8385FE3-9180-4585-82DE-02D657F99252}" destId="{60D302F2-DF4E-43DA-BB13-3C911F24ACCF}" srcOrd="1" destOrd="0" presId="urn:microsoft.com/office/officeart/2016/7/layout/RepeatingBendingProcessNew"/>
    <dgm:cxn modelId="{C4404434-1FD5-4350-8B38-6C8782E05202}" type="presOf" srcId="{30D4351C-BD0C-40D0-9494-797FE4FF73FE}" destId="{3C1D6148-E3D7-4413-A9AA-9A980F90BDA2}" srcOrd="0" destOrd="0" presId="urn:microsoft.com/office/officeart/2016/7/layout/RepeatingBendingProcessNew"/>
    <dgm:cxn modelId="{52D07337-152F-4D33-88F8-CEDFE0B78811}" type="presOf" srcId="{CFB60E9C-6B85-47E9-9ECA-17277643FCA4}" destId="{DD6C2ADF-E829-4819-89AA-A5147E9B13D1}" srcOrd="0" destOrd="0" presId="urn:microsoft.com/office/officeart/2016/7/layout/RepeatingBendingProcessNew"/>
    <dgm:cxn modelId="{FF5F075C-C134-4003-9F84-A26422EFFB02}" type="presOf" srcId="{D253FCD8-AB29-4A0E-A4E1-38CCBA851D45}" destId="{6D886668-451D-43FE-A711-4FAB68FF1CEC}" srcOrd="0" destOrd="0" presId="urn:microsoft.com/office/officeart/2016/7/layout/RepeatingBendingProcessNew"/>
    <dgm:cxn modelId="{04C61B64-1398-4050-9A03-56EDE2255B22}" type="presOf" srcId="{FE92EFEA-589A-45E2-A780-30B782BB50D9}" destId="{462BD7C2-90CB-4184-B1A3-41322794304B}" srcOrd="0" destOrd="0" presId="urn:microsoft.com/office/officeart/2016/7/layout/RepeatingBendingProcessNew"/>
    <dgm:cxn modelId="{AB97F145-E3B1-4CAD-877A-44E15CCE7803}" type="presOf" srcId="{0169DE22-622B-42C6-A6F2-1442DA237515}" destId="{81C3002C-5054-476A-9631-EC27BF46DB5D}" srcOrd="0" destOrd="0" presId="urn:microsoft.com/office/officeart/2016/7/layout/RepeatingBendingProcessNew"/>
    <dgm:cxn modelId="{B43A8F48-5424-4048-9A26-B414E4154E7E}" type="presOf" srcId="{E8385FE3-9180-4585-82DE-02D657F99252}" destId="{DA56411C-7B94-441C-B036-C768EB31E979}" srcOrd="0" destOrd="0" presId="urn:microsoft.com/office/officeart/2016/7/layout/RepeatingBendingProcessNew"/>
    <dgm:cxn modelId="{98151F6D-E770-44BE-B4B9-0D496D25F4B8}" type="presOf" srcId="{E5B57A28-1833-4DAF-9A50-5AA127F7A9DE}" destId="{A43C434E-B30B-48DE-8358-517C5826373D}" srcOrd="0" destOrd="0" presId="urn:microsoft.com/office/officeart/2016/7/layout/RepeatingBendingProcessNew"/>
    <dgm:cxn modelId="{A902576D-D7BF-46B4-9E94-BEBCC58BFC1B}" type="presOf" srcId="{81899B05-D699-4932-92A1-D442D9604A7A}" destId="{9DFE8C39-8B3D-49F9-9C9C-3942A506A976}" srcOrd="1" destOrd="0" presId="urn:microsoft.com/office/officeart/2016/7/layout/RepeatingBendingProcessNew"/>
    <dgm:cxn modelId="{CA5E4A74-4B8C-4B49-ACA7-1A15125F8174}" srcId="{BB4AAB72-7D37-45C3-86D8-302759A0F242}" destId="{D1D5903F-90A0-405B-B1F3-7E48ECF4A3CC}" srcOrd="6" destOrd="0" parTransId="{2C40AB1E-7A9F-4CBA-9BF7-CE39B95D6C6F}" sibTransId="{FE92EFEA-589A-45E2-A780-30B782BB50D9}"/>
    <dgm:cxn modelId="{C35F7556-452F-41E5-B63F-20D4B69DEF61}" type="presOf" srcId="{BB4AAB72-7D37-45C3-86D8-302759A0F242}" destId="{918D2914-60AC-43BF-A047-364F115B1AD0}" srcOrd="0" destOrd="0" presId="urn:microsoft.com/office/officeart/2016/7/layout/RepeatingBendingProcessNew"/>
    <dgm:cxn modelId="{8324CE85-C3AF-462E-A9F4-0465DC499EC8}" type="presOf" srcId="{FAE9475F-CE97-478A-8A09-A84A7853D239}" destId="{9505576C-CF08-4556-B18D-3F07526BF5DF}" srcOrd="0" destOrd="0" presId="urn:microsoft.com/office/officeart/2016/7/layout/RepeatingBendingProcessNew"/>
    <dgm:cxn modelId="{BC14F489-AE02-4399-AB5E-DF25921B8B5D}" srcId="{BB4AAB72-7D37-45C3-86D8-302759A0F242}" destId="{3A91ACAE-AB06-4E99-8A5C-D49C9E6F50AC}" srcOrd="2" destOrd="0" parTransId="{28C90B7D-2F30-4E3B-A885-FBA68CF176CB}" sibTransId="{9574E86F-D664-4173-B033-7D7951E4C286}"/>
    <dgm:cxn modelId="{DCF3B98F-1ED0-444F-9420-0BF66A507F3B}" type="presOf" srcId="{3A91ACAE-AB06-4E99-8A5C-D49C9E6F50AC}" destId="{9231B1BA-1185-4A88-8240-17B8E532110E}" srcOrd="0" destOrd="0" presId="urn:microsoft.com/office/officeart/2016/7/layout/RepeatingBendingProcessNew"/>
    <dgm:cxn modelId="{851CE994-80D3-4172-8E98-958B8D8FEB02}" type="presOf" srcId="{FAE9475F-CE97-478A-8A09-A84A7853D239}" destId="{E4D3F04C-7E77-4E30-A725-2FB035320C7A}" srcOrd="1" destOrd="0" presId="urn:microsoft.com/office/officeart/2016/7/layout/RepeatingBendingProcessNew"/>
    <dgm:cxn modelId="{45C09795-A976-4274-98D3-4FA6F709E3EB}" type="presOf" srcId="{D1D5903F-90A0-405B-B1F3-7E48ECF4A3CC}" destId="{A58B3EA9-9C66-45E2-9AD5-8EE284161FDE}" srcOrd="0" destOrd="0" presId="urn:microsoft.com/office/officeart/2016/7/layout/RepeatingBendingProcessNew"/>
    <dgm:cxn modelId="{1E9E0CA1-E688-4E19-9CA2-832B7E18410B}" type="presOf" srcId="{8D3FAB5B-67F1-4557-873E-52607D12DA1A}" destId="{AA8FACDA-1E25-43C5-93BD-E1A44C5C08EE}" srcOrd="0" destOrd="0" presId="urn:microsoft.com/office/officeart/2016/7/layout/RepeatingBendingProcessNew"/>
    <dgm:cxn modelId="{431595A7-2D97-4026-B16D-BE8D63FAB40B}" type="presOf" srcId="{D59B4222-7180-4374-9F57-1F3E9FBE0490}" destId="{B15A7907-586C-4BE3-9225-5F4D4D3C56BB}" srcOrd="0" destOrd="0" presId="urn:microsoft.com/office/officeart/2016/7/layout/RepeatingBendingProcessNew"/>
    <dgm:cxn modelId="{7EAF45A9-95D2-4EDC-9426-830B82DB6928}" type="presOf" srcId="{9574E86F-D664-4173-B033-7D7951E4C286}" destId="{A5D054A1-8BDF-4181-846B-A67C2D0E4E0F}" srcOrd="0" destOrd="0" presId="urn:microsoft.com/office/officeart/2016/7/layout/RepeatingBendingProcessNew"/>
    <dgm:cxn modelId="{ECB743B3-90C9-4690-A986-5BB026EB666E}" type="presOf" srcId="{9574E86F-D664-4173-B033-7D7951E4C286}" destId="{34C03D72-2930-4653-9A3F-B29B7271379D}" srcOrd="1" destOrd="0" presId="urn:microsoft.com/office/officeart/2016/7/layout/RepeatingBendingProcessNew"/>
    <dgm:cxn modelId="{5134DCB6-C6A1-459F-81BC-C8EE9CB67B50}" srcId="{BB4AAB72-7D37-45C3-86D8-302759A0F242}" destId="{8D3FAB5B-67F1-4557-873E-52607D12DA1A}" srcOrd="5" destOrd="0" parTransId="{8052B0FA-E612-45C3-9511-DC8C3C51AC4E}" sibTransId="{E5B57A28-1833-4DAF-9A50-5AA127F7A9DE}"/>
    <dgm:cxn modelId="{F5203EBB-0295-4BAD-AC7E-C1748F85437F}" srcId="{BB4AAB72-7D37-45C3-86D8-302759A0F242}" destId="{0169DE22-622B-42C6-A6F2-1442DA237515}" srcOrd="0" destOrd="0" parTransId="{77F6CAC7-6DCC-45C0-B80C-9C94DA8F8D13}" sibTransId="{D253FCD8-AB29-4A0E-A4E1-38CCBA851D45}"/>
    <dgm:cxn modelId="{D144A5C2-3F0F-4E77-807F-F191BEE406CB}" srcId="{BB4AAB72-7D37-45C3-86D8-302759A0F242}" destId="{CFB60E9C-6B85-47E9-9ECA-17277643FCA4}" srcOrd="3" destOrd="0" parTransId="{FA519262-6B5D-4181-AB4E-E470B7A8EEA5}" sibTransId="{81899B05-D699-4932-92A1-D442D9604A7A}"/>
    <dgm:cxn modelId="{3558F6D4-8E89-4914-AA92-E02E465E1FC7}" srcId="{BB4AAB72-7D37-45C3-86D8-302759A0F242}" destId="{30D4351C-BD0C-40D0-9494-797FE4FF73FE}" srcOrd="4" destOrd="0" parTransId="{E44F46BF-B933-416A-AFF6-C566A811A5C8}" sibTransId="{FAE9475F-CE97-478A-8A09-A84A7853D239}"/>
    <dgm:cxn modelId="{8499D3E6-F44B-4FB9-8BDD-C811F3784825}" srcId="{BB4AAB72-7D37-45C3-86D8-302759A0F242}" destId="{D59B4222-7180-4374-9F57-1F3E9FBE0490}" srcOrd="1" destOrd="0" parTransId="{D189A28F-4AA6-4AC3-94B3-CA4971C96B03}" sibTransId="{E8385FE3-9180-4585-82DE-02D657F99252}"/>
    <dgm:cxn modelId="{5E2FCAE7-05A4-4B70-B244-C41347671757}" type="presOf" srcId="{841A0677-E0E0-4DEC-B574-E8D9BD2C50BA}" destId="{F7E0494A-83F6-493C-8561-B4428FDC924E}" srcOrd="0" destOrd="0" presId="urn:microsoft.com/office/officeart/2016/7/layout/RepeatingBendingProcessNew"/>
    <dgm:cxn modelId="{7DA6F6E9-F78F-44CD-9A04-01AD0847F528}" type="presOf" srcId="{E5B57A28-1833-4DAF-9A50-5AA127F7A9DE}" destId="{3BF8A8DF-D980-4719-B5F7-6E48986DB820}" srcOrd="1" destOrd="0" presId="urn:microsoft.com/office/officeart/2016/7/layout/RepeatingBendingProcessNew"/>
    <dgm:cxn modelId="{E5799AF7-7770-4FAB-A22F-600D501D4B62}" srcId="{BB4AAB72-7D37-45C3-86D8-302759A0F242}" destId="{841A0677-E0E0-4DEC-B574-E8D9BD2C50BA}" srcOrd="7" destOrd="0" parTransId="{6C4B0796-3F32-41FF-8D2A-B692FE835C9B}" sibTransId="{95B1A9B0-4230-47A8-9584-A01D34E69EB8}"/>
    <dgm:cxn modelId="{762659FC-6849-45DD-BBB3-8AB3B6429137}" type="presOf" srcId="{D253FCD8-AB29-4A0E-A4E1-38CCBA851D45}" destId="{2CC1BD8E-A4B4-4F84-87A0-DF20E7268319}" srcOrd="1" destOrd="0" presId="urn:microsoft.com/office/officeart/2016/7/layout/RepeatingBendingProcessNew"/>
    <dgm:cxn modelId="{83F59FFF-EBEC-47B2-9F73-340071FFD46D}" type="presOf" srcId="{81899B05-D699-4932-92A1-D442D9604A7A}" destId="{08833290-5DBD-494D-A8C5-F5BCFF746A2F}" srcOrd="0" destOrd="0" presId="urn:microsoft.com/office/officeart/2016/7/layout/RepeatingBendingProcessNew"/>
    <dgm:cxn modelId="{623398D9-F601-4700-82E3-549122414704}" type="presParOf" srcId="{918D2914-60AC-43BF-A047-364F115B1AD0}" destId="{81C3002C-5054-476A-9631-EC27BF46DB5D}" srcOrd="0" destOrd="0" presId="urn:microsoft.com/office/officeart/2016/7/layout/RepeatingBendingProcessNew"/>
    <dgm:cxn modelId="{F3117940-1FBB-41A4-9866-4BE5E640452C}" type="presParOf" srcId="{918D2914-60AC-43BF-A047-364F115B1AD0}" destId="{6D886668-451D-43FE-A711-4FAB68FF1CEC}" srcOrd="1" destOrd="0" presId="urn:microsoft.com/office/officeart/2016/7/layout/RepeatingBendingProcessNew"/>
    <dgm:cxn modelId="{234ED03D-342E-4C7B-B5EF-C4C4F3B790F3}" type="presParOf" srcId="{6D886668-451D-43FE-A711-4FAB68FF1CEC}" destId="{2CC1BD8E-A4B4-4F84-87A0-DF20E7268319}" srcOrd="0" destOrd="0" presId="urn:microsoft.com/office/officeart/2016/7/layout/RepeatingBendingProcessNew"/>
    <dgm:cxn modelId="{EB121E6D-D447-487F-82E9-D9AE1099F890}" type="presParOf" srcId="{918D2914-60AC-43BF-A047-364F115B1AD0}" destId="{B15A7907-586C-4BE3-9225-5F4D4D3C56BB}" srcOrd="2" destOrd="0" presId="urn:microsoft.com/office/officeart/2016/7/layout/RepeatingBendingProcessNew"/>
    <dgm:cxn modelId="{07207451-BC80-44A9-AF9F-02E18A101212}" type="presParOf" srcId="{918D2914-60AC-43BF-A047-364F115B1AD0}" destId="{DA56411C-7B94-441C-B036-C768EB31E979}" srcOrd="3" destOrd="0" presId="urn:microsoft.com/office/officeart/2016/7/layout/RepeatingBendingProcessNew"/>
    <dgm:cxn modelId="{CB044035-29DF-46A8-B10E-3FD4071DAFD6}" type="presParOf" srcId="{DA56411C-7B94-441C-B036-C768EB31E979}" destId="{60D302F2-DF4E-43DA-BB13-3C911F24ACCF}" srcOrd="0" destOrd="0" presId="urn:microsoft.com/office/officeart/2016/7/layout/RepeatingBendingProcessNew"/>
    <dgm:cxn modelId="{C6B8B6A4-9599-409D-BC30-05388A49697B}" type="presParOf" srcId="{918D2914-60AC-43BF-A047-364F115B1AD0}" destId="{9231B1BA-1185-4A88-8240-17B8E532110E}" srcOrd="4" destOrd="0" presId="urn:microsoft.com/office/officeart/2016/7/layout/RepeatingBendingProcessNew"/>
    <dgm:cxn modelId="{71A34C6B-46A3-48B8-8DA5-7D9C63C32715}" type="presParOf" srcId="{918D2914-60AC-43BF-A047-364F115B1AD0}" destId="{A5D054A1-8BDF-4181-846B-A67C2D0E4E0F}" srcOrd="5" destOrd="0" presId="urn:microsoft.com/office/officeart/2016/7/layout/RepeatingBendingProcessNew"/>
    <dgm:cxn modelId="{A560D1AD-C768-4504-AF0F-15E6BE4F87A4}" type="presParOf" srcId="{A5D054A1-8BDF-4181-846B-A67C2D0E4E0F}" destId="{34C03D72-2930-4653-9A3F-B29B7271379D}" srcOrd="0" destOrd="0" presId="urn:microsoft.com/office/officeart/2016/7/layout/RepeatingBendingProcessNew"/>
    <dgm:cxn modelId="{606BA46A-BE37-439C-96C3-033149A66EC9}" type="presParOf" srcId="{918D2914-60AC-43BF-A047-364F115B1AD0}" destId="{DD6C2ADF-E829-4819-89AA-A5147E9B13D1}" srcOrd="6" destOrd="0" presId="urn:microsoft.com/office/officeart/2016/7/layout/RepeatingBendingProcessNew"/>
    <dgm:cxn modelId="{9E3066DB-5137-4A77-BBC5-5C5C77922571}" type="presParOf" srcId="{918D2914-60AC-43BF-A047-364F115B1AD0}" destId="{08833290-5DBD-494D-A8C5-F5BCFF746A2F}" srcOrd="7" destOrd="0" presId="urn:microsoft.com/office/officeart/2016/7/layout/RepeatingBendingProcessNew"/>
    <dgm:cxn modelId="{0DE47BDF-9DE9-4A80-8916-C8D850A1B02A}" type="presParOf" srcId="{08833290-5DBD-494D-A8C5-F5BCFF746A2F}" destId="{9DFE8C39-8B3D-49F9-9C9C-3942A506A976}" srcOrd="0" destOrd="0" presId="urn:microsoft.com/office/officeart/2016/7/layout/RepeatingBendingProcessNew"/>
    <dgm:cxn modelId="{EA5E7A04-2214-404D-8B4C-E25C45E3473B}" type="presParOf" srcId="{918D2914-60AC-43BF-A047-364F115B1AD0}" destId="{3C1D6148-E3D7-4413-A9AA-9A980F90BDA2}" srcOrd="8" destOrd="0" presId="urn:microsoft.com/office/officeart/2016/7/layout/RepeatingBendingProcessNew"/>
    <dgm:cxn modelId="{CD8294AE-54B6-46AC-9196-8AD40586EF7E}" type="presParOf" srcId="{918D2914-60AC-43BF-A047-364F115B1AD0}" destId="{9505576C-CF08-4556-B18D-3F07526BF5DF}" srcOrd="9" destOrd="0" presId="urn:microsoft.com/office/officeart/2016/7/layout/RepeatingBendingProcessNew"/>
    <dgm:cxn modelId="{B4A9805A-2D9F-446F-BE36-94A3AF16E603}" type="presParOf" srcId="{9505576C-CF08-4556-B18D-3F07526BF5DF}" destId="{E4D3F04C-7E77-4E30-A725-2FB035320C7A}" srcOrd="0" destOrd="0" presId="urn:microsoft.com/office/officeart/2016/7/layout/RepeatingBendingProcessNew"/>
    <dgm:cxn modelId="{5C57DC7A-0A4D-482C-80C5-F1658ECC0D6A}" type="presParOf" srcId="{918D2914-60AC-43BF-A047-364F115B1AD0}" destId="{AA8FACDA-1E25-43C5-93BD-E1A44C5C08EE}" srcOrd="10" destOrd="0" presId="urn:microsoft.com/office/officeart/2016/7/layout/RepeatingBendingProcessNew"/>
    <dgm:cxn modelId="{BC92159F-24BC-4A61-8944-110AFC946F98}" type="presParOf" srcId="{918D2914-60AC-43BF-A047-364F115B1AD0}" destId="{A43C434E-B30B-48DE-8358-517C5826373D}" srcOrd="11" destOrd="0" presId="urn:microsoft.com/office/officeart/2016/7/layout/RepeatingBendingProcessNew"/>
    <dgm:cxn modelId="{EB38A51E-7536-44D0-8071-57EE7C20249C}" type="presParOf" srcId="{A43C434E-B30B-48DE-8358-517C5826373D}" destId="{3BF8A8DF-D980-4719-B5F7-6E48986DB820}" srcOrd="0" destOrd="0" presId="urn:microsoft.com/office/officeart/2016/7/layout/RepeatingBendingProcessNew"/>
    <dgm:cxn modelId="{5F7B7179-56E9-4A9B-8A13-B3CC1ED89138}" type="presParOf" srcId="{918D2914-60AC-43BF-A047-364F115B1AD0}" destId="{A58B3EA9-9C66-45E2-9AD5-8EE284161FDE}" srcOrd="12" destOrd="0" presId="urn:microsoft.com/office/officeart/2016/7/layout/RepeatingBendingProcessNew"/>
    <dgm:cxn modelId="{ED3D8648-2300-4596-8EB6-3D88B1FC4E66}" type="presParOf" srcId="{918D2914-60AC-43BF-A047-364F115B1AD0}" destId="{462BD7C2-90CB-4184-B1A3-41322794304B}" srcOrd="13" destOrd="0" presId="urn:microsoft.com/office/officeart/2016/7/layout/RepeatingBendingProcessNew"/>
    <dgm:cxn modelId="{0E89C315-18CB-4273-8FC5-18B78D7516DD}" type="presParOf" srcId="{462BD7C2-90CB-4184-B1A3-41322794304B}" destId="{CF17DFDC-E2E1-4D56-9403-D3E87FF7B2EA}" srcOrd="0" destOrd="0" presId="urn:microsoft.com/office/officeart/2016/7/layout/RepeatingBendingProcessNew"/>
    <dgm:cxn modelId="{C28D2502-2972-4540-835E-709A7D43DFC2}" type="presParOf" srcId="{918D2914-60AC-43BF-A047-364F115B1AD0}" destId="{F7E0494A-83F6-493C-8561-B4428FDC924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79A4FB-CDFB-4199-AA9B-54DF4C769C2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667AAD-810F-4B5B-9BA0-468E85A68BD0}">
      <dgm:prSet/>
      <dgm:spPr/>
      <dgm:t>
        <a:bodyPr/>
        <a:lstStyle/>
        <a:p>
          <a:pPr rtl="0"/>
          <a:r>
            <a:rPr lang="en-US"/>
            <a:t>Can I use review text to predict if a reviewer is giving high </a:t>
          </a:r>
          <a:r>
            <a:rPr lang="en-US">
              <a:latin typeface="Goudy Old Style"/>
            </a:rPr>
            <a:t>stars</a:t>
          </a:r>
          <a:r>
            <a:rPr lang="en-US"/>
            <a:t> or low stars?</a:t>
          </a:r>
          <a:endParaRPr lang="en-US">
            <a:latin typeface="Goudy Old Style"/>
          </a:endParaRPr>
        </a:p>
      </dgm:t>
    </dgm:pt>
    <dgm:pt modelId="{70D9F2AE-B936-4046-8A9D-CC53B983DF99}" type="parTrans" cxnId="{8507AC5C-2EC4-4094-BAC6-3988FDB12DEA}">
      <dgm:prSet/>
      <dgm:spPr/>
      <dgm:t>
        <a:bodyPr/>
        <a:lstStyle/>
        <a:p>
          <a:endParaRPr lang="en-US"/>
        </a:p>
      </dgm:t>
    </dgm:pt>
    <dgm:pt modelId="{4F8DCD6B-9E7D-49AC-A1D9-4DF28A800C52}" type="sibTrans" cxnId="{8507AC5C-2EC4-4094-BAC6-3988FDB12DEA}">
      <dgm:prSet/>
      <dgm:spPr/>
      <dgm:t>
        <a:bodyPr/>
        <a:lstStyle/>
        <a:p>
          <a:endParaRPr lang="en-US"/>
        </a:p>
      </dgm:t>
    </dgm:pt>
    <dgm:pt modelId="{29F4B188-E7E3-41BF-8D61-F3827A1830CA}">
      <dgm:prSet/>
      <dgm:spPr/>
      <dgm:t>
        <a:bodyPr/>
        <a:lstStyle/>
        <a:p>
          <a:r>
            <a:rPr lang="en-US"/>
            <a:t>How does my model compare to the top prediction models already done on this dataset?</a:t>
          </a:r>
        </a:p>
      </dgm:t>
    </dgm:pt>
    <dgm:pt modelId="{69ABC370-4DB5-46B9-ADA0-B6063550C91C}" type="parTrans" cxnId="{CB708800-7900-4A15-884A-68F443CEBD32}">
      <dgm:prSet/>
      <dgm:spPr/>
      <dgm:t>
        <a:bodyPr/>
        <a:lstStyle/>
        <a:p>
          <a:endParaRPr lang="en-US"/>
        </a:p>
      </dgm:t>
    </dgm:pt>
    <dgm:pt modelId="{123A6F00-AD1C-4120-8852-0945FA3717E4}" type="sibTrans" cxnId="{CB708800-7900-4A15-884A-68F443CEBD32}">
      <dgm:prSet/>
      <dgm:spPr/>
      <dgm:t>
        <a:bodyPr/>
        <a:lstStyle/>
        <a:p>
          <a:endParaRPr lang="en-US"/>
        </a:p>
      </dgm:t>
    </dgm:pt>
    <dgm:pt modelId="{4010951D-F4A4-4B13-AB45-4B300EB4C937}">
      <dgm:prSet/>
      <dgm:spPr/>
      <dgm:t>
        <a:bodyPr/>
        <a:lstStyle/>
        <a:p>
          <a:r>
            <a:rPr lang="en-US"/>
            <a:t>What gives a higher prediction tf or tf_idf?</a:t>
          </a:r>
        </a:p>
      </dgm:t>
    </dgm:pt>
    <dgm:pt modelId="{7E1E6474-29F4-48FF-A0C4-01742CC820CD}" type="parTrans" cxnId="{5E60243E-3B1A-4D5E-A4D9-52449D92DDBE}">
      <dgm:prSet/>
      <dgm:spPr/>
      <dgm:t>
        <a:bodyPr/>
        <a:lstStyle/>
        <a:p>
          <a:endParaRPr lang="en-US"/>
        </a:p>
      </dgm:t>
    </dgm:pt>
    <dgm:pt modelId="{234EC37F-D0E5-4094-815A-1C29BC99BCB0}" type="sibTrans" cxnId="{5E60243E-3B1A-4D5E-A4D9-52449D92DDBE}">
      <dgm:prSet/>
      <dgm:spPr/>
      <dgm:t>
        <a:bodyPr/>
        <a:lstStyle/>
        <a:p>
          <a:endParaRPr lang="en-US"/>
        </a:p>
      </dgm:t>
    </dgm:pt>
    <dgm:pt modelId="{9377C869-90A0-4595-85C0-165A6E607A99}" type="pres">
      <dgm:prSet presAssocID="{1579A4FB-CDFB-4199-AA9B-54DF4C769C2F}" presName="linear" presStyleCnt="0">
        <dgm:presLayoutVars>
          <dgm:animLvl val="lvl"/>
          <dgm:resizeHandles val="exact"/>
        </dgm:presLayoutVars>
      </dgm:prSet>
      <dgm:spPr/>
    </dgm:pt>
    <dgm:pt modelId="{5F8A4453-5524-46FE-B465-1825BF923C3E}" type="pres">
      <dgm:prSet presAssocID="{66667AAD-810F-4B5B-9BA0-468E85A68B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2B9A0D-F3C6-42C6-9B74-617F2C97E385}" type="pres">
      <dgm:prSet presAssocID="{4F8DCD6B-9E7D-49AC-A1D9-4DF28A800C52}" presName="spacer" presStyleCnt="0"/>
      <dgm:spPr/>
    </dgm:pt>
    <dgm:pt modelId="{7DE9E9F9-0D49-45F8-A3C9-14C42CF8F50D}" type="pres">
      <dgm:prSet presAssocID="{29F4B188-E7E3-41BF-8D61-F3827A1830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8CAB13-08C1-4AC9-8773-6225E0BAFFB0}" type="pres">
      <dgm:prSet presAssocID="{123A6F00-AD1C-4120-8852-0945FA3717E4}" presName="spacer" presStyleCnt="0"/>
      <dgm:spPr/>
    </dgm:pt>
    <dgm:pt modelId="{7C00AA51-BED3-451D-8E7E-6CFAA2DAB63A}" type="pres">
      <dgm:prSet presAssocID="{4010951D-F4A4-4B13-AB45-4B300EB4C9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B708800-7900-4A15-884A-68F443CEBD32}" srcId="{1579A4FB-CDFB-4199-AA9B-54DF4C769C2F}" destId="{29F4B188-E7E3-41BF-8D61-F3827A1830CA}" srcOrd="1" destOrd="0" parTransId="{69ABC370-4DB5-46B9-ADA0-B6063550C91C}" sibTransId="{123A6F00-AD1C-4120-8852-0945FA3717E4}"/>
    <dgm:cxn modelId="{5E60243E-3B1A-4D5E-A4D9-52449D92DDBE}" srcId="{1579A4FB-CDFB-4199-AA9B-54DF4C769C2F}" destId="{4010951D-F4A4-4B13-AB45-4B300EB4C937}" srcOrd="2" destOrd="0" parTransId="{7E1E6474-29F4-48FF-A0C4-01742CC820CD}" sibTransId="{234EC37F-D0E5-4094-815A-1C29BC99BCB0}"/>
    <dgm:cxn modelId="{8507AC5C-2EC4-4094-BAC6-3988FDB12DEA}" srcId="{1579A4FB-CDFB-4199-AA9B-54DF4C769C2F}" destId="{66667AAD-810F-4B5B-9BA0-468E85A68BD0}" srcOrd="0" destOrd="0" parTransId="{70D9F2AE-B936-4046-8A9D-CC53B983DF99}" sibTransId="{4F8DCD6B-9E7D-49AC-A1D9-4DF28A800C52}"/>
    <dgm:cxn modelId="{D9679E69-5AC6-4F96-8402-88DFF9C13F73}" type="presOf" srcId="{29F4B188-E7E3-41BF-8D61-F3827A1830CA}" destId="{7DE9E9F9-0D49-45F8-A3C9-14C42CF8F50D}" srcOrd="0" destOrd="0" presId="urn:microsoft.com/office/officeart/2005/8/layout/vList2"/>
    <dgm:cxn modelId="{DBA36F73-4FE3-45FF-AB9A-4B98590584E2}" type="presOf" srcId="{1579A4FB-CDFB-4199-AA9B-54DF4C769C2F}" destId="{9377C869-90A0-4595-85C0-165A6E607A99}" srcOrd="0" destOrd="0" presId="urn:microsoft.com/office/officeart/2005/8/layout/vList2"/>
    <dgm:cxn modelId="{1B069AB4-D7AE-4D5A-BBE1-231BE1545E27}" type="presOf" srcId="{66667AAD-810F-4B5B-9BA0-468E85A68BD0}" destId="{5F8A4453-5524-46FE-B465-1825BF923C3E}" srcOrd="0" destOrd="0" presId="urn:microsoft.com/office/officeart/2005/8/layout/vList2"/>
    <dgm:cxn modelId="{CBEBCEEE-05C6-4599-9E24-DC8B2A6C1873}" type="presOf" srcId="{4010951D-F4A4-4B13-AB45-4B300EB4C937}" destId="{7C00AA51-BED3-451D-8E7E-6CFAA2DAB63A}" srcOrd="0" destOrd="0" presId="urn:microsoft.com/office/officeart/2005/8/layout/vList2"/>
    <dgm:cxn modelId="{D7646E88-933C-4898-B83B-4D65C9558195}" type="presParOf" srcId="{9377C869-90A0-4595-85C0-165A6E607A99}" destId="{5F8A4453-5524-46FE-B465-1825BF923C3E}" srcOrd="0" destOrd="0" presId="urn:microsoft.com/office/officeart/2005/8/layout/vList2"/>
    <dgm:cxn modelId="{1424C14A-8FB2-4303-A7BD-62EF07AA83CF}" type="presParOf" srcId="{9377C869-90A0-4595-85C0-165A6E607A99}" destId="{5A2B9A0D-F3C6-42C6-9B74-617F2C97E385}" srcOrd="1" destOrd="0" presId="urn:microsoft.com/office/officeart/2005/8/layout/vList2"/>
    <dgm:cxn modelId="{4F488745-7FCC-45E9-A4D6-1C920D5EA3D7}" type="presParOf" srcId="{9377C869-90A0-4595-85C0-165A6E607A99}" destId="{7DE9E9F9-0D49-45F8-A3C9-14C42CF8F50D}" srcOrd="2" destOrd="0" presId="urn:microsoft.com/office/officeart/2005/8/layout/vList2"/>
    <dgm:cxn modelId="{38975C01-3A70-4BB5-8C25-58109AC95051}" type="presParOf" srcId="{9377C869-90A0-4595-85C0-165A6E607A99}" destId="{138CAB13-08C1-4AC9-8773-6225E0BAFFB0}" srcOrd="3" destOrd="0" presId="urn:microsoft.com/office/officeart/2005/8/layout/vList2"/>
    <dgm:cxn modelId="{D1B535EF-AF5C-44E7-902C-CB79BA89B1C0}" type="presParOf" srcId="{9377C869-90A0-4595-85C0-165A6E607A99}" destId="{7C00AA51-BED3-451D-8E7E-6CFAA2DAB6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C30D42-0F69-4078-B54B-B626636BC23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98A2F-992A-4672-81E1-75697D8C3DA9}">
      <dgm:prSet/>
      <dgm:spPr/>
      <dgm:t>
        <a:bodyPr/>
        <a:lstStyle/>
        <a:p>
          <a:r>
            <a:rPr lang="en-US"/>
            <a:t>Precision answers: When model predicted TRUE how often was it right?</a:t>
          </a:r>
        </a:p>
      </dgm:t>
    </dgm:pt>
    <dgm:pt modelId="{009E1CFE-1E55-4C31-A947-A15279CABF8A}" type="parTrans" cxnId="{A1155952-82BF-46F3-9675-A823BA64578D}">
      <dgm:prSet/>
      <dgm:spPr/>
      <dgm:t>
        <a:bodyPr/>
        <a:lstStyle/>
        <a:p>
          <a:endParaRPr lang="en-US"/>
        </a:p>
      </dgm:t>
    </dgm:pt>
    <dgm:pt modelId="{A17AC07A-9EE3-40BF-B9DE-207CC2D9C522}" type="sibTrans" cxnId="{A1155952-82BF-46F3-9675-A823BA64578D}">
      <dgm:prSet/>
      <dgm:spPr/>
      <dgm:t>
        <a:bodyPr/>
        <a:lstStyle/>
        <a:p>
          <a:endParaRPr lang="en-US"/>
        </a:p>
      </dgm:t>
    </dgm:pt>
    <dgm:pt modelId="{E09062B5-A706-44B0-AB4B-CBAAADC76D1C}">
      <dgm:prSet/>
      <dgm:spPr/>
      <dgm:t>
        <a:bodyPr/>
        <a:lstStyle/>
        <a:p>
          <a:r>
            <a:rPr lang="en-US"/>
            <a:t>Recall answers: When the class was actually TRUE how often did the classifier get it right?</a:t>
          </a:r>
        </a:p>
      </dgm:t>
    </dgm:pt>
    <dgm:pt modelId="{684BBA55-F9DF-4B9C-BE45-58D773667E57}" type="parTrans" cxnId="{613B2CBC-F527-407A-B1EC-A056DE4861F4}">
      <dgm:prSet/>
      <dgm:spPr/>
      <dgm:t>
        <a:bodyPr/>
        <a:lstStyle/>
        <a:p>
          <a:endParaRPr lang="en-US"/>
        </a:p>
      </dgm:t>
    </dgm:pt>
    <dgm:pt modelId="{59662260-A8B1-442B-9E76-5D53819EC034}" type="sibTrans" cxnId="{613B2CBC-F527-407A-B1EC-A056DE4861F4}">
      <dgm:prSet/>
      <dgm:spPr/>
      <dgm:t>
        <a:bodyPr/>
        <a:lstStyle/>
        <a:p>
          <a:endParaRPr lang="en-US"/>
        </a:p>
      </dgm:t>
    </dgm:pt>
    <dgm:pt modelId="{D11F0B23-E875-4442-8379-B6FAF736FEEB}" type="pres">
      <dgm:prSet presAssocID="{73C30D42-0F69-4078-B54B-B626636BC2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4E39A96-CDCA-4DF6-B9E9-80DAF91BC1C7}" type="pres">
      <dgm:prSet presAssocID="{5F098A2F-992A-4672-81E1-75697D8C3DA9}" presName="hierRoot1" presStyleCnt="0"/>
      <dgm:spPr/>
    </dgm:pt>
    <dgm:pt modelId="{4B87F183-0F43-4BDF-AA2B-33E4B2B6D104}" type="pres">
      <dgm:prSet presAssocID="{5F098A2F-992A-4672-81E1-75697D8C3DA9}" presName="composite" presStyleCnt="0"/>
      <dgm:spPr/>
    </dgm:pt>
    <dgm:pt modelId="{4CA8DA31-03DC-411C-B353-0A2EBA7B1D07}" type="pres">
      <dgm:prSet presAssocID="{5F098A2F-992A-4672-81E1-75697D8C3DA9}" presName="background" presStyleLbl="node0" presStyleIdx="0" presStyleCnt="2"/>
      <dgm:spPr/>
    </dgm:pt>
    <dgm:pt modelId="{7B6D500D-29E0-443C-A877-38704F6334E7}" type="pres">
      <dgm:prSet presAssocID="{5F098A2F-992A-4672-81E1-75697D8C3DA9}" presName="text" presStyleLbl="fgAcc0" presStyleIdx="0" presStyleCnt="2">
        <dgm:presLayoutVars>
          <dgm:chPref val="3"/>
        </dgm:presLayoutVars>
      </dgm:prSet>
      <dgm:spPr/>
    </dgm:pt>
    <dgm:pt modelId="{B8A16DA7-A346-43F6-B8D2-34CCB1673EE1}" type="pres">
      <dgm:prSet presAssocID="{5F098A2F-992A-4672-81E1-75697D8C3DA9}" presName="hierChild2" presStyleCnt="0"/>
      <dgm:spPr/>
    </dgm:pt>
    <dgm:pt modelId="{3A02A0E1-0467-44DA-ADC6-C3C554D550C4}" type="pres">
      <dgm:prSet presAssocID="{E09062B5-A706-44B0-AB4B-CBAAADC76D1C}" presName="hierRoot1" presStyleCnt="0"/>
      <dgm:spPr/>
    </dgm:pt>
    <dgm:pt modelId="{99F92C4D-72A0-467B-B6DB-EE5500F34A9A}" type="pres">
      <dgm:prSet presAssocID="{E09062B5-A706-44B0-AB4B-CBAAADC76D1C}" presName="composite" presStyleCnt="0"/>
      <dgm:spPr/>
    </dgm:pt>
    <dgm:pt modelId="{6FFFFF6D-82ED-4B02-B142-2C0D7BFE2118}" type="pres">
      <dgm:prSet presAssocID="{E09062B5-A706-44B0-AB4B-CBAAADC76D1C}" presName="background" presStyleLbl="node0" presStyleIdx="1" presStyleCnt="2"/>
      <dgm:spPr/>
    </dgm:pt>
    <dgm:pt modelId="{A07ABFE5-4053-4C3B-AE43-A98ECDB3C250}" type="pres">
      <dgm:prSet presAssocID="{E09062B5-A706-44B0-AB4B-CBAAADC76D1C}" presName="text" presStyleLbl="fgAcc0" presStyleIdx="1" presStyleCnt="2">
        <dgm:presLayoutVars>
          <dgm:chPref val="3"/>
        </dgm:presLayoutVars>
      </dgm:prSet>
      <dgm:spPr/>
    </dgm:pt>
    <dgm:pt modelId="{21BA6CF1-CC15-4A09-8C6C-8BC499F3E7F4}" type="pres">
      <dgm:prSet presAssocID="{E09062B5-A706-44B0-AB4B-CBAAADC76D1C}" presName="hierChild2" presStyleCnt="0"/>
      <dgm:spPr/>
    </dgm:pt>
  </dgm:ptLst>
  <dgm:cxnLst>
    <dgm:cxn modelId="{81AB6204-2A5B-4759-AF04-7D5B8A78E23B}" type="presOf" srcId="{5F098A2F-992A-4672-81E1-75697D8C3DA9}" destId="{7B6D500D-29E0-443C-A877-38704F6334E7}" srcOrd="0" destOrd="0" presId="urn:microsoft.com/office/officeart/2005/8/layout/hierarchy1"/>
    <dgm:cxn modelId="{72D59225-BE6F-463C-BE7F-08B9686C289A}" type="presOf" srcId="{73C30D42-0F69-4078-B54B-B626636BC23F}" destId="{D11F0B23-E875-4442-8379-B6FAF736FEEB}" srcOrd="0" destOrd="0" presId="urn:microsoft.com/office/officeart/2005/8/layout/hierarchy1"/>
    <dgm:cxn modelId="{A1155952-82BF-46F3-9675-A823BA64578D}" srcId="{73C30D42-0F69-4078-B54B-B626636BC23F}" destId="{5F098A2F-992A-4672-81E1-75697D8C3DA9}" srcOrd="0" destOrd="0" parTransId="{009E1CFE-1E55-4C31-A947-A15279CABF8A}" sibTransId="{A17AC07A-9EE3-40BF-B9DE-207CC2D9C522}"/>
    <dgm:cxn modelId="{EC95749F-2B79-49FC-8D16-8CB693E260C9}" type="presOf" srcId="{E09062B5-A706-44B0-AB4B-CBAAADC76D1C}" destId="{A07ABFE5-4053-4C3B-AE43-A98ECDB3C250}" srcOrd="0" destOrd="0" presId="urn:microsoft.com/office/officeart/2005/8/layout/hierarchy1"/>
    <dgm:cxn modelId="{613B2CBC-F527-407A-B1EC-A056DE4861F4}" srcId="{73C30D42-0F69-4078-B54B-B626636BC23F}" destId="{E09062B5-A706-44B0-AB4B-CBAAADC76D1C}" srcOrd="1" destOrd="0" parTransId="{684BBA55-F9DF-4B9C-BE45-58D773667E57}" sibTransId="{59662260-A8B1-442B-9E76-5D53819EC034}"/>
    <dgm:cxn modelId="{3EB3E12F-4B10-4433-B381-4161A3166095}" type="presParOf" srcId="{D11F0B23-E875-4442-8379-B6FAF736FEEB}" destId="{B4E39A96-CDCA-4DF6-B9E9-80DAF91BC1C7}" srcOrd="0" destOrd="0" presId="urn:microsoft.com/office/officeart/2005/8/layout/hierarchy1"/>
    <dgm:cxn modelId="{F693FE80-0295-4562-A119-F45C40C9A359}" type="presParOf" srcId="{B4E39A96-CDCA-4DF6-B9E9-80DAF91BC1C7}" destId="{4B87F183-0F43-4BDF-AA2B-33E4B2B6D104}" srcOrd="0" destOrd="0" presId="urn:microsoft.com/office/officeart/2005/8/layout/hierarchy1"/>
    <dgm:cxn modelId="{36D3E10E-331A-4F98-969D-8B94145B0F51}" type="presParOf" srcId="{4B87F183-0F43-4BDF-AA2B-33E4B2B6D104}" destId="{4CA8DA31-03DC-411C-B353-0A2EBA7B1D07}" srcOrd="0" destOrd="0" presId="urn:microsoft.com/office/officeart/2005/8/layout/hierarchy1"/>
    <dgm:cxn modelId="{090333EA-6CD1-40FC-B5D3-BC45655B035A}" type="presParOf" srcId="{4B87F183-0F43-4BDF-AA2B-33E4B2B6D104}" destId="{7B6D500D-29E0-443C-A877-38704F6334E7}" srcOrd="1" destOrd="0" presId="urn:microsoft.com/office/officeart/2005/8/layout/hierarchy1"/>
    <dgm:cxn modelId="{F3FE614B-60AE-4D62-83FD-A0AA3C0871CD}" type="presParOf" srcId="{B4E39A96-CDCA-4DF6-B9E9-80DAF91BC1C7}" destId="{B8A16DA7-A346-43F6-B8D2-34CCB1673EE1}" srcOrd="1" destOrd="0" presId="urn:microsoft.com/office/officeart/2005/8/layout/hierarchy1"/>
    <dgm:cxn modelId="{F310490A-5D5C-4D05-826B-DC951BC20B08}" type="presParOf" srcId="{D11F0B23-E875-4442-8379-B6FAF736FEEB}" destId="{3A02A0E1-0467-44DA-ADC6-C3C554D550C4}" srcOrd="1" destOrd="0" presId="urn:microsoft.com/office/officeart/2005/8/layout/hierarchy1"/>
    <dgm:cxn modelId="{AA8799E3-700A-4A6D-A21C-119359F5A8CE}" type="presParOf" srcId="{3A02A0E1-0467-44DA-ADC6-C3C554D550C4}" destId="{99F92C4D-72A0-467B-B6DB-EE5500F34A9A}" srcOrd="0" destOrd="0" presId="urn:microsoft.com/office/officeart/2005/8/layout/hierarchy1"/>
    <dgm:cxn modelId="{2B457012-169A-41ED-956C-3F79FB08E3B5}" type="presParOf" srcId="{99F92C4D-72A0-467B-B6DB-EE5500F34A9A}" destId="{6FFFFF6D-82ED-4B02-B142-2C0D7BFE2118}" srcOrd="0" destOrd="0" presId="urn:microsoft.com/office/officeart/2005/8/layout/hierarchy1"/>
    <dgm:cxn modelId="{826F8A56-854E-4614-BF96-2F2511F448E8}" type="presParOf" srcId="{99F92C4D-72A0-467B-B6DB-EE5500F34A9A}" destId="{A07ABFE5-4053-4C3B-AE43-A98ECDB3C250}" srcOrd="1" destOrd="0" presId="urn:microsoft.com/office/officeart/2005/8/layout/hierarchy1"/>
    <dgm:cxn modelId="{D2B74A00-4CB1-4B75-BB30-8BC0F65FA4CC}" type="presParOf" srcId="{3A02A0E1-0467-44DA-ADC6-C3C554D550C4}" destId="{21BA6CF1-CC15-4A09-8C6C-8BC499F3E7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F9CB80-843F-451D-8EB6-361503E5C6C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351598A-FC18-4879-877D-C26CC9969C6D}">
      <dgm:prSet/>
      <dgm:spPr/>
      <dgm:t>
        <a:bodyPr/>
        <a:lstStyle/>
        <a:p>
          <a:r>
            <a:rPr lang="en-US"/>
            <a:t>Alone, neither precision or recall tells the whole story. We can have excellent precision with terrible recall, or alternately, terrible precision with excellent recall. F-measure provides a way to express both concerns with a single score.</a:t>
          </a:r>
        </a:p>
      </dgm:t>
    </dgm:pt>
    <dgm:pt modelId="{F2FC2029-F54D-48A8-8ACE-A5716B3BD70B}" type="parTrans" cxnId="{958D97C3-19FF-4D81-B292-6E53B9857B26}">
      <dgm:prSet/>
      <dgm:spPr/>
      <dgm:t>
        <a:bodyPr/>
        <a:lstStyle/>
        <a:p>
          <a:endParaRPr lang="en-US"/>
        </a:p>
      </dgm:t>
    </dgm:pt>
    <dgm:pt modelId="{ECA06A36-15B3-4051-926D-C6DF81D29C27}" type="sibTrans" cxnId="{958D97C3-19FF-4D81-B292-6E53B9857B26}">
      <dgm:prSet/>
      <dgm:spPr/>
      <dgm:t>
        <a:bodyPr/>
        <a:lstStyle/>
        <a:p>
          <a:endParaRPr lang="en-US"/>
        </a:p>
      </dgm:t>
    </dgm:pt>
    <dgm:pt modelId="{3F615338-E112-4DED-B3D4-9D2CC457DE7D}">
      <dgm:prSet/>
      <dgm:spPr/>
      <dgm:t>
        <a:bodyPr/>
        <a:lstStyle/>
        <a:p>
          <a:r>
            <a:rPr lang="en-US"/>
            <a:t>F-Measure = (2 * Precision * Recall) / (Precision + Recall)</a:t>
          </a:r>
        </a:p>
      </dgm:t>
    </dgm:pt>
    <dgm:pt modelId="{C48B9CD9-C583-4D71-BBB3-92910CD23B17}" type="parTrans" cxnId="{A1D6E689-5A20-44D9-B682-18C8775285F2}">
      <dgm:prSet/>
      <dgm:spPr/>
      <dgm:t>
        <a:bodyPr/>
        <a:lstStyle/>
        <a:p>
          <a:endParaRPr lang="en-US"/>
        </a:p>
      </dgm:t>
    </dgm:pt>
    <dgm:pt modelId="{2B7B1B47-5A68-4A9E-9BEB-09A47185250C}" type="sibTrans" cxnId="{A1D6E689-5A20-44D9-B682-18C8775285F2}">
      <dgm:prSet/>
      <dgm:spPr/>
      <dgm:t>
        <a:bodyPr/>
        <a:lstStyle/>
        <a:p>
          <a:endParaRPr lang="en-US"/>
        </a:p>
      </dgm:t>
    </dgm:pt>
    <dgm:pt modelId="{E2A0795F-78D7-48BC-8431-39BF5610156F}">
      <dgm:prSet/>
      <dgm:spPr/>
      <dgm:t>
        <a:bodyPr/>
        <a:lstStyle/>
        <a:p>
          <a:r>
            <a:rPr lang="en-US"/>
            <a:t>Like precision and recall, a poor F-Measure score is 0.0 and a best or perfect F-Measure score is 1.0</a:t>
          </a:r>
        </a:p>
      </dgm:t>
    </dgm:pt>
    <dgm:pt modelId="{9ED779D5-1DC6-4E16-B613-E4CFA7B7591B}" type="parTrans" cxnId="{DC55BB72-A9BD-4E26-B9E2-39ABE96A38B7}">
      <dgm:prSet/>
      <dgm:spPr/>
      <dgm:t>
        <a:bodyPr/>
        <a:lstStyle/>
        <a:p>
          <a:endParaRPr lang="en-US"/>
        </a:p>
      </dgm:t>
    </dgm:pt>
    <dgm:pt modelId="{4F651214-B0C0-4C34-84FE-058823693300}" type="sibTrans" cxnId="{DC55BB72-A9BD-4E26-B9E2-39ABE96A38B7}">
      <dgm:prSet/>
      <dgm:spPr/>
      <dgm:t>
        <a:bodyPr/>
        <a:lstStyle/>
        <a:p>
          <a:endParaRPr lang="en-US"/>
        </a:p>
      </dgm:t>
    </dgm:pt>
    <dgm:pt modelId="{A3786997-7B5F-4FFF-B0F6-84DC30312D8E}" type="pres">
      <dgm:prSet presAssocID="{EAF9CB80-843F-451D-8EB6-361503E5C6CA}" presName="linear" presStyleCnt="0">
        <dgm:presLayoutVars>
          <dgm:animLvl val="lvl"/>
          <dgm:resizeHandles val="exact"/>
        </dgm:presLayoutVars>
      </dgm:prSet>
      <dgm:spPr/>
    </dgm:pt>
    <dgm:pt modelId="{5C1B79DD-CBA0-4E20-BD17-60867B50DF65}" type="pres">
      <dgm:prSet presAssocID="{A351598A-FC18-4879-877D-C26CC9969C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042D52-E54A-4D41-B548-CC4DE4E16EC6}" type="pres">
      <dgm:prSet presAssocID="{ECA06A36-15B3-4051-926D-C6DF81D29C27}" presName="spacer" presStyleCnt="0"/>
      <dgm:spPr/>
    </dgm:pt>
    <dgm:pt modelId="{4C0937D6-FB95-4A69-943B-AD9B15CC926E}" type="pres">
      <dgm:prSet presAssocID="{3F615338-E112-4DED-B3D4-9D2CC457DE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00A649-B6F9-43DC-9C91-101F1C099A40}" type="pres">
      <dgm:prSet presAssocID="{2B7B1B47-5A68-4A9E-9BEB-09A47185250C}" presName="spacer" presStyleCnt="0"/>
      <dgm:spPr/>
    </dgm:pt>
    <dgm:pt modelId="{02EF927B-BEB9-4608-B70E-2B9B53B3884C}" type="pres">
      <dgm:prSet presAssocID="{E2A0795F-78D7-48BC-8431-39BF5610156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370E44-426A-40E3-ADF2-A38165B7CAFA}" type="presOf" srcId="{EAF9CB80-843F-451D-8EB6-361503E5C6CA}" destId="{A3786997-7B5F-4FFF-B0F6-84DC30312D8E}" srcOrd="0" destOrd="0" presId="urn:microsoft.com/office/officeart/2005/8/layout/vList2"/>
    <dgm:cxn modelId="{DC55BB72-A9BD-4E26-B9E2-39ABE96A38B7}" srcId="{EAF9CB80-843F-451D-8EB6-361503E5C6CA}" destId="{E2A0795F-78D7-48BC-8431-39BF5610156F}" srcOrd="2" destOrd="0" parTransId="{9ED779D5-1DC6-4E16-B613-E4CFA7B7591B}" sibTransId="{4F651214-B0C0-4C34-84FE-058823693300}"/>
    <dgm:cxn modelId="{A1D6E689-5A20-44D9-B682-18C8775285F2}" srcId="{EAF9CB80-843F-451D-8EB6-361503E5C6CA}" destId="{3F615338-E112-4DED-B3D4-9D2CC457DE7D}" srcOrd="1" destOrd="0" parTransId="{C48B9CD9-C583-4D71-BBB3-92910CD23B17}" sibTransId="{2B7B1B47-5A68-4A9E-9BEB-09A47185250C}"/>
    <dgm:cxn modelId="{D27297A0-7597-412F-87EE-C196534D1A39}" type="presOf" srcId="{3F615338-E112-4DED-B3D4-9D2CC457DE7D}" destId="{4C0937D6-FB95-4A69-943B-AD9B15CC926E}" srcOrd="0" destOrd="0" presId="urn:microsoft.com/office/officeart/2005/8/layout/vList2"/>
    <dgm:cxn modelId="{958D97C3-19FF-4D81-B292-6E53B9857B26}" srcId="{EAF9CB80-843F-451D-8EB6-361503E5C6CA}" destId="{A351598A-FC18-4879-877D-C26CC9969C6D}" srcOrd="0" destOrd="0" parTransId="{F2FC2029-F54D-48A8-8ACE-A5716B3BD70B}" sibTransId="{ECA06A36-15B3-4051-926D-C6DF81D29C27}"/>
    <dgm:cxn modelId="{FF40DAD2-C533-4324-AD9A-08EBDB26E71E}" type="presOf" srcId="{A351598A-FC18-4879-877D-C26CC9969C6D}" destId="{5C1B79DD-CBA0-4E20-BD17-60867B50DF65}" srcOrd="0" destOrd="0" presId="urn:microsoft.com/office/officeart/2005/8/layout/vList2"/>
    <dgm:cxn modelId="{435AE7F8-87B6-4A79-BEEE-42EC4F937A57}" type="presOf" srcId="{E2A0795F-78D7-48BC-8431-39BF5610156F}" destId="{02EF927B-BEB9-4608-B70E-2B9B53B3884C}" srcOrd="0" destOrd="0" presId="urn:microsoft.com/office/officeart/2005/8/layout/vList2"/>
    <dgm:cxn modelId="{9A3886FD-8D13-42B5-8DE4-E19493DCF46F}" type="presParOf" srcId="{A3786997-7B5F-4FFF-B0F6-84DC30312D8E}" destId="{5C1B79DD-CBA0-4E20-BD17-60867B50DF65}" srcOrd="0" destOrd="0" presId="urn:microsoft.com/office/officeart/2005/8/layout/vList2"/>
    <dgm:cxn modelId="{A27E79FE-8439-4803-96AF-A12A5F94CA99}" type="presParOf" srcId="{A3786997-7B5F-4FFF-B0F6-84DC30312D8E}" destId="{E0042D52-E54A-4D41-B548-CC4DE4E16EC6}" srcOrd="1" destOrd="0" presId="urn:microsoft.com/office/officeart/2005/8/layout/vList2"/>
    <dgm:cxn modelId="{517C6AE7-670B-4DFE-97A1-D2B8941C31AD}" type="presParOf" srcId="{A3786997-7B5F-4FFF-B0F6-84DC30312D8E}" destId="{4C0937D6-FB95-4A69-943B-AD9B15CC926E}" srcOrd="2" destOrd="0" presId="urn:microsoft.com/office/officeart/2005/8/layout/vList2"/>
    <dgm:cxn modelId="{6BA276C5-2DFE-4E44-BB63-DAB675751E95}" type="presParOf" srcId="{A3786997-7B5F-4FFF-B0F6-84DC30312D8E}" destId="{AF00A649-B6F9-43DC-9C91-101F1C099A40}" srcOrd="3" destOrd="0" presId="urn:microsoft.com/office/officeart/2005/8/layout/vList2"/>
    <dgm:cxn modelId="{A568961B-4975-474F-ACA3-7B0604942ED3}" type="presParOf" srcId="{A3786997-7B5F-4FFF-B0F6-84DC30312D8E}" destId="{02EF927B-BEB9-4608-B70E-2B9B53B388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519BCD-3140-43D7-A201-759BF2B739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CC7A00-3749-408A-A7E6-5F1F0A1CC62D}">
      <dgm:prSet/>
      <dgm:spPr/>
      <dgm:t>
        <a:bodyPr/>
        <a:lstStyle/>
        <a:p>
          <a:r>
            <a:rPr lang="en-US"/>
            <a:t>It tells how much the model is capable of distinguishing between classes. Higher the AUC, the better the model is at predicting 0 classes as 0 and 1 classes as 1.</a:t>
          </a:r>
        </a:p>
      </dgm:t>
    </dgm:pt>
    <dgm:pt modelId="{D2C3CBD0-0CF5-4BDC-8F16-D18C0AD7E458}" type="parTrans" cxnId="{28B86DA6-09AC-4F09-B898-71D379546752}">
      <dgm:prSet/>
      <dgm:spPr/>
      <dgm:t>
        <a:bodyPr/>
        <a:lstStyle/>
        <a:p>
          <a:endParaRPr lang="en-US"/>
        </a:p>
      </dgm:t>
    </dgm:pt>
    <dgm:pt modelId="{C69DA6D7-59BC-4965-AE5D-E628450E2BF7}" type="sibTrans" cxnId="{28B86DA6-09AC-4F09-B898-71D379546752}">
      <dgm:prSet/>
      <dgm:spPr/>
      <dgm:t>
        <a:bodyPr/>
        <a:lstStyle/>
        <a:p>
          <a:endParaRPr lang="en-US"/>
        </a:p>
      </dgm:t>
    </dgm:pt>
    <dgm:pt modelId="{1A02E456-FA39-41DC-B43A-F92FC9FA2AF4}">
      <dgm:prSet/>
      <dgm:spPr/>
      <dgm:t>
        <a:bodyPr/>
        <a:lstStyle/>
        <a:p>
          <a:r>
            <a:rPr lang="en-US"/>
            <a:t>When AUC is approximately 0.5, the model has no discrimination capacity to distinguish between positive class and negative class.</a:t>
          </a:r>
        </a:p>
      </dgm:t>
    </dgm:pt>
    <dgm:pt modelId="{80FD39A1-7EE5-4716-A9FB-EBA3675BFBD4}" type="parTrans" cxnId="{E298DA2F-344B-4887-B705-E5C6C0CEAE31}">
      <dgm:prSet/>
      <dgm:spPr/>
      <dgm:t>
        <a:bodyPr/>
        <a:lstStyle/>
        <a:p>
          <a:endParaRPr lang="en-US"/>
        </a:p>
      </dgm:t>
    </dgm:pt>
    <dgm:pt modelId="{8FE08325-2D20-48E2-86CC-18FD1AF46640}" type="sibTrans" cxnId="{E298DA2F-344B-4887-B705-E5C6C0CEAE31}">
      <dgm:prSet/>
      <dgm:spPr/>
      <dgm:t>
        <a:bodyPr/>
        <a:lstStyle/>
        <a:p>
          <a:endParaRPr lang="en-US"/>
        </a:p>
      </dgm:t>
    </dgm:pt>
    <dgm:pt modelId="{AAE3A9E0-C63D-4DED-AEC3-0B76AC6010F6}" type="pres">
      <dgm:prSet presAssocID="{AD519BCD-3140-43D7-A201-759BF2B739F5}" presName="linear" presStyleCnt="0">
        <dgm:presLayoutVars>
          <dgm:animLvl val="lvl"/>
          <dgm:resizeHandles val="exact"/>
        </dgm:presLayoutVars>
      </dgm:prSet>
      <dgm:spPr/>
    </dgm:pt>
    <dgm:pt modelId="{A448F4BE-1AA1-48BB-A93A-CF75663B6C34}" type="pres">
      <dgm:prSet presAssocID="{4FCC7A00-3749-408A-A7E6-5F1F0A1CC6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07EAF6-0BA9-47DE-8F21-37375987E655}" type="pres">
      <dgm:prSet presAssocID="{C69DA6D7-59BC-4965-AE5D-E628450E2BF7}" presName="spacer" presStyleCnt="0"/>
      <dgm:spPr/>
    </dgm:pt>
    <dgm:pt modelId="{6DB8A927-0B03-4CCA-A1B0-44951725AA9B}" type="pres">
      <dgm:prSet presAssocID="{1A02E456-FA39-41DC-B43A-F92FC9FA2AF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4255606-2D2A-43DD-A830-19422A02D3B3}" type="presOf" srcId="{1A02E456-FA39-41DC-B43A-F92FC9FA2AF4}" destId="{6DB8A927-0B03-4CCA-A1B0-44951725AA9B}" srcOrd="0" destOrd="0" presId="urn:microsoft.com/office/officeart/2005/8/layout/vList2"/>
    <dgm:cxn modelId="{E298DA2F-344B-4887-B705-E5C6C0CEAE31}" srcId="{AD519BCD-3140-43D7-A201-759BF2B739F5}" destId="{1A02E456-FA39-41DC-B43A-F92FC9FA2AF4}" srcOrd="1" destOrd="0" parTransId="{80FD39A1-7EE5-4716-A9FB-EBA3675BFBD4}" sibTransId="{8FE08325-2D20-48E2-86CC-18FD1AF46640}"/>
    <dgm:cxn modelId="{6819963B-E0A9-41AE-A6E6-C16B6D8DD9FD}" type="presOf" srcId="{AD519BCD-3140-43D7-A201-759BF2B739F5}" destId="{AAE3A9E0-C63D-4DED-AEC3-0B76AC6010F6}" srcOrd="0" destOrd="0" presId="urn:microsoft.com/office/officeart/2005/8/layout/vList2"/>
    <dgm:cxn modelId="{28B86DA6-09AC-4F09-B898-71D379546752}" srcId="{AD519BCD-3140-43D7-A201-759BF2B739F5}" destId="{4FCC7A00-3749-408A-A7E6-5F1F0A1CC62D}" srcOrd="0" destOrd="0" parTransId="{D2C3CBD0-0CF5-4BDC-8F16-D18C0AD7E458}" sibTransId="{C69DA6D7-59BC-4965-AE5D-E628450E2BF7}"/>
    <dgm:cxn modelId="{F294C0FD-5F33-4832-BEA6-AEACFEB19E25}" type="presOf" srcId="{4FCC7A00-3749-408A-A7E6-5F1F0A1CC62D}" destId="{A448F4BE-1AA1-48BB-A93A-CF75663B6C34}" srcOrd="0" destOrd="0" presId="urn:microsoft.com/office/officeart/2005/8/layout/vList2"/>
    <dgm:cxn modelId="{EC80344A-8C50-4B54-874A-FD456C95D4FD}" type="presParOf" srcId="{AAE3A9E0-C63D-4DED-AEC3-0B76AC6010F6}" destId="{A448F4BE-1AA1-48BB-A93A-CF75663B6C34}" srcOrd="0" destOrd="0" presId="urn:microsoft.com/office/officeart/2005/8/layout/vList2"/>
    <dgm:cxn modelId="{D60F04CF-0863-4CED-8C7F-FD673DE31A20}" type="presParOf" srcId="{AAE3A9E0-C63D-4DED-AEC3-0B76AC6010F6}" destId="{6B07EAF6-0BA9-47DE-8F21-37375987E655}" srcOrd="1" destOrd="0" presId="urn:microsoft.com/office/officeart/2005/8/layout/vList2"/>
    <dgm:cxn modelId="{59D5E8E0-EDBE-45BD-9E65-6163254F29B6}" type="presParOf" srcId="{AAE3A9E0-C63D-4DED-AEC3-0B76AC6010F6}" destId="{6DB8A927-0B03-4CCA-A1B0-44951725AA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AEA7A4-144E-49BE-BB65-6A2C8C694C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4848D7-B5AC-4089-A3A5-976685CA66EE}">
      <dgm:prSet/>
      <dgm:spPr/>
      <dgm:t>
        <a:bodyPr/>
        <a:lstStyle/>
        <a:p>
          <a:r>
            <a:rPr lang="en-US"/>
            <a:t>Model</a:t>
          </a:r>
        </a:p>
      </dgm:t>
    </dgm:pt>
    <dgm:pt modelId="{C9B14578-FC45-4988-91E0-0B1127BD579C}" type="parTrans" cxnId="{6A829A51-CCB0-4578-A749-5908CBA3EFDD}">
      <dgm:prSet/>
      <dgm:spPr/>
      <dgm:t>
        <a:bodyPr/>
        <a:lstStyle/>
        <a:p>
          <a:endParaRPr lang="en-US"/>
        </a:p>
      </dgm:t>
    </dgm:pt>
    <dgm:pt modelId="{EBCC4D8F-C52C-4338-B7E8-2118521E0326}" type="sibTrans" cxnId="{6A829A51-CCB0-4578-A749-5908CBA3EFDD}">
      <dgm:prSet/>
      <dgm:spPr/>
      <dgm:t>
        <a:bodyPr/>
        <a:lstStyle/>
        <a:p>
          <a:endParaRPr lang="en-US"/>
        </a:p>
      </dgm:t>
    </dgm:pt>
    <dgm:pt modelId="{277EE7A9-A8EF-459E-83B9-E601167018AD}">
      <dgm:prSet/>
      <dgm:spPr/>
      <dgm:t>
        <a:bodyPr/>
        <a:lstStyle/>
        <a:p>
          <a:r>
            <a:rPr lang="en-US"/>
            <a:t>Preprocessing </a:t>
          </a:r>
        </a:p>
      </dgm:t>
    </dgm:pt>
    <dgm:pt modelId="{7E00DE31-7C22-43F6-B4A8-70FB68FAD0FB}" type="parTrans" cxnId="{0550571D-37A2-46EB-944D-10277FD14CC2}">
      <dgm:prSet/>
      <dgm:spPr/>
      <dgm:t>
        <a:bodyPr/>
        <a:lstStyle/>
        <a:p>
          <a:endParaRPr lang="en-US"/>
        </a:p>
      </dgm:t>
    </dgm:pt>
    <dgm:pt modelId="{1D4681A3-57BC-41B0-BC39-44F715AE9D87}" type="sibTrans" cxnId="{0550571D-37A2-46EB-944D-10277FD14CC2}">
      <dgm:prSet/>
      <dgm:spPr/>
      <dgm:t>
        <a:bodyPr/>
        <a:lstStyle/>
        <a:p>
          <a:endParaRPr lang="en-US"/>
        </a:p>
      </dgm:t>
    </dgm:pt>
    <dgm:pt modelId="{4DA44BBD-744D-4CA7-97C6-E3005486FAD2}">
      <dgm:prSet/>
      <dgm:spPr/>
      <dgm:t>
        <a:bodyPr/>
        <a:lstStyle/>
        <a:p>
          <a:r>
            <a:rPr lang="en-US"/>
            <a:t>Grid search</a:t>
          </a:r>
        </a:p>
      </dgm:t>
    </dgm:pt>
    <dgm:pt modelId="{07DA6DE7-B301-45A4-8396-6D4F5DA2BAD3}" type="parTrans" cxnId="{8E8B8DC9-2E11-4C92-89C6-0073EFAA8D0F}">
      <dgm:prSet/>
      <dgm:spPr/>
      <dgm:t>
        <a:bodyPr/>
        <a:lstStyle/>
        <a:p>
          <a:endParaRPr lang="en-US"/>
        </a:p>
      </dgm:t>
    </dgm:pt>
    <dgm:pt modelId="{3A5F548B-11D8-46B5-B225-890F9B8539CE}" type="sibTrans" cxnId="{8E8B8DC9-2E11-4C92-89C6-0073EFAA8D0F}">
      <dgm:prSet/>
      <dgm:spPr/>
      <dgm:t>
        <a:bodyPr/>
        <a:lstStyle/>
        <a:p>
          <a:endParaRPr lang="en-US"/>
        </a:p>
      </dgm:t>
    </dgm:pt>
    <dgm:pt modelId="{FE829875-62F3-4289-A8E6-6ABC8DA42E25}">
      <dgm:prSet/>
      <dgm:spPr/>
      <dgm:t>
        <a:bodyPr/>
        <a:lstStyle/>
        <a:p>
          <a:r>
            <a:rPr lang="en-US"/>
            <a:t>Number of words used</a:t>
          </a:r>
        </a:p>
      </dgm:t>
    </dgm:pt>
    <dgm:pt modelId="{FA0C089F-878F-4003-84CF-61D5BEE3AB5D}" type="parTrans" cxnId="{7754131F-B9F6-4D4B-B7D0-0E503224A8BB}">
      <dgm:prSet/>
      <dgm:spPr/>
      <dgm:t>
        <a:bodyPr/>
        <a:lstStyle/>
        <a:p>
          <a:endParaRPr lang="en-US"/>
        </a:p>
      </dgm:t>
    </dgm:pt>
    <dgm:pt modelId="{52F64A44-31F6-488A-8399-340D7E873FE8}" type="sibTrans" cxnId="{7754131F-B9F6-4D4B-B7D0-0E503224A8BB}">
      <dgm:prSet/>
      <dgm:spPr/>
      <dgm:t>
        <a:bodyPr/>
        <a:lstStyle/>
        <a:p>
          <a:endParaRPr lang="en-US"/>
        </a:p>
      </dgm:t>
    </dgm:pt>
    <dgm:pt modelId="{EF4B259E-5BE5-4A3A-971D-14338D26C84C}">
      <dgm:prSet/>
      <dgm:spPr/>
      <dgm:t>
        <a:bodyPr/>
        <a:lstStyle/>
        <a:p>
          <a:r>
            <a:rPr lang="en-US"/>
            <a:t>Ngram choice</a:t>
          </a:r>
        </a:p>
      </dgm:t>
    </dgm:pt>
    <dgm:pt modelId="{621CE3F2-98AE-411B-9DEC-BA40136B15A3}" type="parTrans" cxnId="{DC22A538-44B9-4884-8CDE-11DE060F9073}">
      <dgm:prSet/>
      <dgm:spPr/>
      <dgm:t>
        <a:bodyPr/>
        <a:lstStyle/>
        <a:p>
          <a:endParaRPr lang="en-US"/>
        </a:p>
      </dgm:t>
    </dgm:pt>
    <dgm:pt modelId="{D61124A2-5A38-444B-B7A9-BF1F2EE12F92}" type="sibTrans" cxnId="{DC22A538-44B9-4884-8CDE-11DE060F9073}">
      <dgm:prSet/>
      <dgm:spPr/>
      <dgm:t>
        <a:bodyPr/>
        <a:lstStyle/>
        <a:p>
          <a:endParaRPr lang="en-US"/>
        </a:p>
      </dgm:t>
    </dgm:pt>
    <dgm:pt modelId="{7EAC32CE-00E0-4F3C-AFD1-E35F47F74BC4}">
      <dgm:prSet/>
      <dgm:spPr/>
      <dgm:t>
        <a:bodyPr/>
        <a:lstStyle/>
        <a:p>
          <a:r>
            <a:rPr lang="en-US"/>
            <a:t>Tf vs tf_idf</a:t>
          </a:r>
        </a:p>
      </dgm:t>
    </dgm:pt>
    <dgm:pt modelId="{952B5FF9-148A-42C8-9EFE-1D378434CC3C}" type="parTrans" cxnId="{CB135E6E-0D91-4274-94F6-E429EA3A8705}">
      <dgm:prSet/>
      <dgm:spPr/>
      <dgm:t>
        <a:bodyPr/>
        <a:lstStyle/>
        <a:p>
          <a:endParaRPr lang="en-US"/>
        </a:p>
      </dgm:t>
    </dgm:pt>
    <dgm:pt modelId="{A72C9E1B-6436-4F6E-AD81-9BE10AF9CF04}" type="sibTrans" cxnId="{CB135E6E-0D91-4274-94F6-E429EA3A8705}">
      <dgm:prSet/>
      <dgm:spPr/>
      <dgm:t>
        <a:bodyPr/>
        <a:lstStyle/>
        <a:p>
          <a:endParaRPr lang="en-US"/>
        </a:p>
      </dgm:t>
    </dgm:pt>
    <dgm:pt modelId="{59EA2694-369E-4D52-BFC1-612B5A5C49D6}" type="pres">
      <dgm:prSet presAssocID="{A8AEA7A4-144E-49BE-BB65-6A2C8C694CA0}" presName="linear" presStyleCnt="0">
        <dgm:presLayoutVars>
          <dgm:animLvl val="lvl"/>
          <dgm:resizeHandles val="exact"/>
        </dgm:presLayoutVars>
      </dgm:prSet>
      <dgm:spPr/>
    </dgm:pt>
    <dgm:pt modelId="{802A8771-8BDD-4A57-AB11-68F27ED88B04}" type="pres">
      <dgm:prSet presAssocID="{C84848D7-B5AC-4089-A3A5-976685CA66E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ACBC5DF-994A-48F2-AA03-A71DB38323E0}" type="pres">
      <dgm:prSet presAssocID="{EBCC4D8F-C52C-4338-B7E8-2118521E0326}" presName="spacer" presStyleCnt="0"/>
      <dgm:spPr/>
    </dgm:pt>
    <dgm:pt modelId="{5A2D1C09-5BA7-4E20-AA48-29D0AF8FE7F3}" type="pres">
      <dgm:prSet presAssocID="{277EE7A9-A8EF-459E-83B9-E601167018A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15F1BCF-49F4-4D0A-9931-89EF6F53DB8E}" type="pres">
      <dgm:prSet presAssocID="{1D4681A3-57BC-41B0-BC39-44F715AE9D87}" presName="spacer" presStyleCnt="0"/>
      <dgm:spPr/>
    </dgm:pt>
    <dgm:pt modelId="{6EACE20A-46C1-4289-BABD-F2BE73BFC838}" type="pres">
      <dgm:prSet presAssocID="{4DA44BBD-744D-4CA7-97C6-E3005486FAD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8E5CDBC-FD87-45C0-8063-C6894B889160}" type="pres">
      <dgm:prSet presAssocID="{3A5F548B-11D8-46B5-B225-890F9B8539CE}" presName="spacer" presStyleCnt="0"/>
      <dgm:spPr/>
    </dgm:pt>
    <dgm:pt modelId="{37C2F2C8-9362-44BE-81EE-08F5ACA3C9C7}" type="pres">
      <dgm:prSet presAssocID="{FE829875-62F3-4289-A8E6-6ABC8DA42E2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BE74B05-0022-474A-A0F8-B0FED4293546}" type="pres">
      <dgm:prSet presAssocID="{52F64A44-31F6-488A-8399-340D7E873FE8}" presName="spacer" presStyleCnt="0"/>
      <dgm:spPr/>
    </dgm:pt>
    <dgm:pt modelId="{977ED1B4-4EB9-469C-B1F8-B3B4AD3C4ECA}" type="pres">
      <dgm:prSet presAssocID="{EF4B259E-5BE5-4A3A-971D-14338D26C84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062B291-1231-457F-9B23-E03C025A4113}" type="pres">
      <dgm:prSet presAssocID="{D61124A2-5A38-444B-B7A9-BF1F2EE12F92}" presName="spacer" presStyleCnt="0"/>
      <dgm:spPr/>
    </dgm:pt>
    <dgm:pt modelId="{626B690E-D3AC-4019-9B58-CAFAF868899B}" type="pres">
      <dgm:prSet presAssocID="{7EAC32CE-00E0-4F3C-AFD1-E35F47F74BC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A4D300E-F156-44CF-B5D9-E3E72E54B97C}" type="presOf" srcId="{A8AEA7A4-144E-49BE-BB65-6A2C8C694CA0}" destId="{59EA2694-369E-4D52-BFC1-612B5A5C49D6}" srcOrd="0" destOrd="0" presId="urn:microsoft.com/office/officeart/2005/8/layout/vList2"/>
    <dgm:cxn modelId="{213FDC0E-4934-49EA-837D-C5D6F6E6C6DB}" type="presOf" srcId="{FE829875-62F3-4289-A8E6-6ABC8DA42E25}" destId="{37C2F2C8-9362-44BE-81EE-08F5ACA3C9C7}" srcOrd="0" destOrd="0" presId="urn:microsoft.com/office/officeart/2005/8/layout/vList2"/>
    <dgm:cxn modelId="{0550571D-37A2-46EB-944D-10277FD14CC2}" srcId="{A8AEA7A4-144E-49BE-BB65-6A2C8C694CA0}" destId="{277EE7A9-A8EF-459E-83B9-E601167018AD}" srcOrd="1" destOrd="0" parTransId="{7E00DE31-7C22-43F6-B4A8-70FB68FAD0FB}" sibTransId="{1D4681A3-57BC-41B0-BC39-44F715AE9D87}"/>
    <dgm:cxn modelId="{7754131F-B9F6-4D4B-B7D0-0E503224A8BB}" srcId="{A8AEA7A4-144E-49BE-BB65-6A2C8C694CA0}" destId="{FE829875-62F3-4289-A8E6-6ABC8DA42E25}" srcOrd="3" destOrd="0" parTransId="{FA0C089F-878F-4003-84CF-61D5BEE3AB5D}" sibTransId="{52F64A44-31F6-488A-8399-340D7E873FE8}"/>
    <dgm:cxn modelId="{8D83EF24-B83E-4034-AE25-9F026169F5F6}" type="presOf" srcId="{7EAC32CE-00E0-4F3C-AFD1-E35F47F74BC4}" destId="{626B690E-D3AC-4019-9B58-CAFAF868899B}" srcOrd="0" destOrd="0" presId="urn:microsoft.com/office/officeart/2005/8/layout/vList2"/>
    <dgm:cxn modelId="{DC22A538-44B9-4884-8CDE-11DE060F9073}" srcId="{A8AEA7A4-144E-49BE-BB65-6A2C8C694CA0}" destId="{EF4B259E-5BE5-4A3A-971D-14338D26C84C}" srcOrd="4" destOrd="0" parTransId="{621CE3F2-98AE-411B-9DEC-BA40136B15A3}" sibTransId="{D61124A2-5A38-444B-B7A9-BF1F2EE12F92}"/>
    <dgm:cxn modelId="{CB135E6E-0D91-4274-94F6-E429EA3A8705}" srcId="{A8AEA7A4-144E-49BE-BB65-6A2C8C694CA0}" destId="{7EAC32CE-00E0-4F3C-AFD1-E35F47F74BC4}" srcOrd="5" destOrd="0" parTransId="{952B5FF9-148A-42C8-9EFE-1D378434CC3C}" sibTransId="{A72C9E1B-6436-4F6E-AD81-9BE10AF9CF04}"/>
    <dgm:cxn modelId="{6A829A51-CCB0-4578-A749-5908CBA3EFDD}" srcId="{A8AEA7A4-144E-49BE-BB65-6A2C8C694CA0}" destId="{C84848D7-B5AC-4089-A3A5-976685CA66EE}" srcOrd="0" destOrd="0" parTransId="{C9B14578-FC45-4988-91E0-0B1127BD579C}" sibTransId="{EBCC4D8F-C52C-4338-B7E8-2118521E0326}"/>
    <dgm:cxn modelId="{2CDFF48A-577F-4A5D-ACEF-4F1FC2A7A502}" type="presOf" srcId="{C84848D7-B5AC-4089-A3A5-976685CA66EE}" destId="{802A8771-8BDD-4A57-AB11-68F27ED88B04}" srcOrd="0" destOrd="0" presId="urn:microsoft.com/office/officeart/2005/8/layout/vList2"/>
    <dgm:cxn modelId="{105BF691-7E16-43F9-A456-0AADDD138879}" type="presOf" srcId="{EF4B259E-5BE5-4A3A-971D-14338D26C84C}" destId="{977ED1B4-4EB9-469C-B1F8-B3B4AD3C4ECA}" srcOrd="0" destOrd="0" presId="urn:microsoft.com/office/officeart/2005/8/layout/vList2"/>
    <dgm:cxn modelId="{8AC5A6B7-71CB-4CFB-963F-A9EA9B7E499C}" type="presOf" srcId="{4DA44BBD-744D-4CA7-97C6-E3005486FAD2}" destId="{6EACE20A-46C1-4289-BABD-F2BE73BFC838}" srcOrd="0" destOrd="0" presId="urn:microsoft.com/office/officeart/2005/8/layout/vList2"/>
    <dgm:cxn modelId="{8E8B8DC9-2E11-4C92-89C6-0073EFAA8D0F}" srcId="{A8AEA7A4-144E-49BE-BB65-6A2C8C694CA0}" destId="{4DA44BBD-744D-4CA7-97C6-E3005486FAD2}" srcOrd="2" destOrd="0" parTransId="{07DA6DE7-B301-45A4-8396-6D4F5DA2BAD3}" sibTransId="{3A5F548B-11D8-46B5-B225-890F9B8539CE}"/>
    <dgm:cxn modelId="{9830E8DC-A46C-471B-BF6B-7F36144FAB71}" type="presOf" srcId="{277EE7A9-A8EF-459E-83B9-E601167018AD}" destId="{5A2D1C09-5BA7-4E20-AA48-29D0AF8FE7F3}" srcOrd="0" destOrd="0" presId="urn:microsoft.com/office/officeart/2005/8/layout/vList2"/>
    <dgm:cxn modelId="{9C9FA159-E70C-416B-8F37-17A1D3DC8D9B}" type="presParOf" srcId="{59EA2694-369E-4D52-BFC1-612B5A5C49D6}" destId="{802A8771-8BDD-4A57-AB11-68F27ED88B04}" srcOrd="0" destOrd="0" presId="urn:microsoft.com/office/officeart/2005/8/layout/vList2"/>
    <dgm:cxn modelId="{F8F7C94F-5806-47D8-BC0D-EF341D32F5F7}" type="presParOf" srcId="{59EA2694-369E-4D52-BFC1-612B5A5C49D6}" destId="{0ACBC5DF-994A-48F2-AA03-A71DB38323E0}" srcOrd="1" destOrd="0" presId="urn:microsoft.com/office/officeart/2005/8/layout/vList2"/>
    <dgm:cxn modelId="{B2F23440-E389-4A57-A372-9F477333C72B}" type="presParOf" srcId="{59EA2694-369E-4D52-BFC1-612B5A5C49D6}" destId="{5A2D1C09-5BA7-4E20-AA48-29D0AF8FE7F3}" srcOrd="2" destOrd="0" presId="urn:microsoft.com/office/officeart/2005/8/layout/vList2"/>
    <dgm:cxn modelId="{A87C19A1-9CF9-4CB0-80DD-0885355738F5}" type="presParOf" srcId="{59EA2694-369E-4D52-BFC1-612B5A5C49D6}" destId="{015F1BCF-49F4-4D0A-9931-89EF6F53DB8E}" srcOrd="3" destOrd="0" presId="urn:microsoft.com/office/officeart/2005/8/layout/vList2"/>
    <dgm:cxn modelId="{7770575F-C112-4058-B597-7BB37D7531E2}" type="presParOf" srcId="{59EA2694-369E-4D52-BFC1-612B5A5C49D6}" destId="{6EACE20A-46C1-4289-BABD-F2BE73BFC838}" srcOrd="4" destOrd="0" presId="urn:microsoft.com/office/officeart/2005/8/layout/vList2"/>
    <dgm:cxn modelId="{90A29423-ECC2-4608-B64A-B86B0F7AE978}" type="presParOf" srcId="{59EA2694-369E-4D52-BFC1-612B5A5C49D6}" destId="{F8E5CDBC-FD87-45C0-8063-C6894B889160}" srcOrd="5" destOrd="0" presId="urn:microsoft.com/office/officeart/2005/8/layout/vList2"/>
    <dgm:cxn modelId="{E6E0ECA1-7A3C-40A4-A7A2-05691DA04CB7}" type="presParOf" srcId="{59EA2694-369E-4D52-BFC1-612B5A5C49D6}" destId="{37C2F2C8-9362-44BE-81EE-08F5ACA3C9C7}" srcOrd="6" destOrd="0" presId="urn:microsoft.com/office/officeart/2005/8/layout/vList2"/>
    <dgm:cxn modelId="{653B2B85-DB3C-476F-8A13-51FA9EAE0B39}" type="presParOf" srcId="{59EA2694-369E-4D52-BFC1-612B5A5C49D6}" destId="{ABE74B05-0022-474A-A0F8-B0FED4293546}" srcOrd="7" destOrd="0" presId="urn:microsoft.com/office/officeart/2005/8/layout/vList2"/>
    <dgm:cxn modelId="{4ADC576F-1CE5-479D-9D6D-2945C542963A}" type="presParOf" srcId="{59EA2694-369E-4D52-BFC1-612B5A5C49D6}" destId="{977ED1B4-4EB9-469C-B1F8-B3B4AD3C4ECA}" srcOrd="8" destOrd="0" presId="urn:microsoft.com/office/officeart/2005/8/layout/vList2"/>
    <dgm:cxn modelId="{3DBC5776-293B-4F31-9B99-2F19DB80C07E}" type="presParOf" srcId="{59EA2694-369E-4D52-BFC1-612B5A5C49D6}" destId="{D062B291-1231-457F-9B23-E03C025A4113}" srcOrd="9" destOrd="0" presId="urn:microsoft.com/office/officeart/2005/8/layout/vList2"/>
    <dgm:cxn modelId="{9FE5385F-9FB2-4B69-A95B-9C998B291EC4}" type="presParOf" srcId="{59EA2694-369E-4D52-BFC1-612B5A5C49D6}" destId="{626B690E-D3AC-4019-9B58-CAFAF868899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19C134-FAF2-43D4-8208-9875D3A65DC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99AD9F-ED94-4C55-B17A-16DCC05BB749}">
      <dgm:prSet/>
      <dgm:spPr/>
      <dgm:t>
        <a:bodyPr/>
        <a:lstStyle/>
        <a:p>
          <a:r>
            <a:rPr lang="en-US"/>
            <a:t>Having a comparable model to BERT or other NN model, with a much simpler model.</a:t>
          </a:r>
        </a:p>
      </dgm:t>
    </dgm:pt>
    <dgm:pt modelId="{B92F29F5-B7B3-4C78-85CF-E4C6AC769F5A}" type="parTrans" cxnId="{C0A5F39F-2396-46DE-A641-E72CF91B56A1}">
      <dgm:prSet/>
      <dgm:spPr/>
      <dgm:t>
        <a:bodyPr/>
        <a:lstStyle/>
        <a:p>
          <a:endParaRPr lang="en-US"/>
        </a:p>
      </dgm:t>
    </dgm:pt>
    <dgm:pt modelId="{C0038625-0CA0-499F-BE98-128DAB806E41}" type="sibTrans" cxnId="{C0A5F39F-2396-46DE-A641-E72CF91B56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074885F-D14A-441A-A9A0-C82D2B35F8FA}" type="pres">
      <dgm:prSet presAssocID="{D719C134-FAF2-43D4-8208-9875D3A65DC5}" presName="Name0" presStyleCnt="0">
        <dgm:presLayoutVars>
          <dgm:animLvl val="lvl"/>
          <dgm:resizeHandles val="exact"/>
        </dgm:presLayoutVars>
      </dgm:prSet>
      <dgm:spPr/>
    </dgm:pt>
    <dgm:pt modelId="{F3C47024-5AA5-4DC5-9EA1-68A140844D9D}" type="pres">
      <dgm:prSet presAssocID="{E999AD9F-ED94-4C55-B17A-16DCC05BB749}" presName="compositeNode" presStyleCnt="0">
        <dgm:presLayoutVars>
          <dgm:bulletEnabled val="1"/>
        </dgm:presLayoutVars>
      </dgm:prSet>
      <dgm:spPr/>
    </dgm:pt>
    <dgm:pt modelId="{61D66ED0-DC21-4A34-9E86-773BEF17954B}" type="pres">
      <dgm:prSet presAssocID="{E999AD9F-ED94-4C55-B17A-16DCC05BB749}" presName="bgRect" presStyleLbl="bgAccFollowNode1" presStyleIdx="0" presStyleCnt="1"/>
      <dgm:spPr/>
    </dgm:pt>
    <dgm:pt modelId="{1DF7D4B2-6D24-49E3-B1E1-B8E76C660909}" type="pres">
      <dgm:prSet presAssocID="{C0038625-0CA0-499F-BE98-128DAB806E41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070C218B-279A-4FF7-9A85-7149CCBBA6F5}" type="pres">
      <dgm:prSet presAssocID="{E999AD9F-ED94-4C55-B17A-16DCC05BB749}" presName="bottomLine" presStyleLbl="alignNode1" presStyleIdx="1" presStyleCnt="2">
        <dgm:presLayoutVars/>
      </dgm:prSet>
      <dgm:spPr/>
    </dgm:pt>
    <dgm:pt modelId="{BB4A585B-FF89-4F1F-AA7A-D78A46A17224}" type="pres">
      <dgm:prSet presAssocID="{E999AD9F-ED94-4C55-B17A-16DCC05BB749}" presName="nodeText" presStyleLbl="bgAccFollowNode1" presStyleIdx="0" presStyleCnt="1">
        <dgm:presLayoutVars>
          <dgm:bulletEnabled val="1"/>
        </dgm:presLayoutVars>
      </dgm:prSet>
      <dgm:spPr/>
    </dgm:pt>
  </dgm:ptLst>
  <dgm:cxnLst>
    <dgm:cxn modelId="{C0A5F39F-2396-46DE-A641-E72CF91B56A1}" srcId="{D719C134-FAF2-43D4-8208-9875D3A65DC5}" destId="{E999AD9F-ED94-4C55-B17A-16DCC05BB749}" srcOrd="0" destOrd="0" parTransId="{B92F29F5-B7B3-4C78-85CF-E4C6AC769F5A}" sibTransId="{C0038625-0CA0-499F-BE98-128DAB806E41}"/>
    <dgm:cxn modelId="{0BB589B3-55A3-470D-B70A-7CD832D2B329}" type="presOf" srcId="{E999AD9F-ED94-4C55-B17A-16DCC05BB749}" destId="{BB4A585B-FF89-4F1F-AA7A-D78A46A17224}" srcOrd="1" destOrd="0" presId="urn:microsoft.com/office/officeart/2016/7/layout/BasicLinearProcessNumbered"/>
    <dgm:cxn modelId="{698E2DB4-C537-4433-B991-42FBECA3313C}" type="presOf" srcId="{D719C134-FAF2-43D4-8208-9875D3A65DC5}" destId="{0074885F-D14A-441A-A9A0-C82D2B35F8FA}" srcOrd="0" destOrd="0" presId="urn:microsoft.com/office/officeart/2016/7/layout/BasicLinearProcessNumbered"/>
    <dgm:cxn modelId="{2C581BDF-01D2-44F2-B486-935C222C5B57}" type="presOf" srcId="{C0038625-0CA0-499F-BE98-128DAB806E41}" destId="{1DF7D4B2-6D24-49E3-B1E1-B8E76C660909}" srcOrd="0" destOrd="0" presId="urn:microsoft.com/office/officeart/2016/7/layout/BasicLinearProcessNumbered"/>
    <dgm:cxn modelId="{DF7094F0-D675-48D5-9082-DDC692673903}" type="presOf" srcId="{E999AD9F-ED94-4C55-B17A-16DCC05BB749}" destId="{61D66ED0-DC21-4A34-9E86-773BEF17954B}" srcOrd="0" destOrd="0" presId="urn:microsoft.com/office/officeart/2016/7/layout/BasicLinearProcessNumbered"/>
    <dgm:cxn modelId="{4ED8F365-3E59-4B00-B367-756B2E124561}" type="presParOf" srcId="{0074885F-D14A-441A-A9A0-C82D2B35F8FA}" destId="{F3C47024-5AA5-4DC5-9EA1-68A140844D9D}" srcOrd="0" destOrd="0" presId="urn:microsoft.com/office/officeart/2016/7/layout/BasicLinearProcessNumbered"/>
    <dgm:cxn modelId="{C9CD723F-890C-4545-81C7-2A07C24E3A84}" type="presParOf" srcId="{F3C47024-5AA5-4DC5-9EA1-68A140844D9D}" destId="{61D66ED0-DC21-4A34-9E86-773BEF17954B}" srcOrd="0" destOrd="0" presId="urn:microsoft.com/office/officeart/2016/7/layout/BasicLinearProcessNumbered"/>
    <dgm:cxn modelId="{6EC32FF0-0A06-4640-8460-E9292CCC44E6}" type="presParOf" srcId="{F3C47024-5AA5-4DC5-9EA1-68A140844D9D}" destId="{1DF7D4B2-6D24-49E3-B1E1-B8E76C660909}" srcOrd="1" destOrd="0" presId="urn:microsoft.com/office/officeart/2016/7/layout/BasicLinearProcessNumbered"/>
    <dgm:cxn modelId="{284E0964-882C-4FEF-B000-C6A41312778F}" type="presParOf" srcId="{F3C47024-5AA5-4DC5-9EA1-68A140844D9D}" destId="{070C218B-279A-4FF7-9A85-7149CCBBA6F5}" srcOrd="2" destOrd="0" presId="urn:microsoft.com/office/officeart/2016/7/layout/BasicLinearProcessNumbered"/>
    <dgm:cxn modelId="{CF6B2D1B-596A-47FB-A76A-2075BB22A2C6}" type="presParOf" srcId="{F3C47024-5AA5-4DC5-9EA1-68A140844D9D}" destId="{BB4A585B-FF89-4F1F-AA7A-D78A46A1722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ABF948-8DD3-413E-B13A-F9B253C70D3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F9640-0B36-4759-860A-7EC2FF508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Accuracy = 83.09%</a:t>
          </a:r>
        </a:p>
      </dgm:t>
    </dgm:pt>
    <dgm:pt modelId="{1DFF1682-F69D-4C95-9917-6B75389B227B}" type="parTrans" cxnId="{7DA81D80-D8E4-4CEE-B59F-F5E42FAE58AB}">
      <dgm:prSet/>
      <dgm:spPr/>
      <dgm:t>
        <a:bodyPr/>
        <a:lstStyle/>
        <a:p>
          <a:endParaRPr lang="en-US"/>
        </a:p>
      </dgm:t>
    </dgm:pt>
    <dgm:pt modelId="{5F7363DC-82FE-4A5D-B99F-D595E6CAA8D9}" type="sibTrans" cxnId="{7DA81D80-D8E4-4CEE-B59F-F5E42FAE58AB}">
      <dgm:prSet/>
      <dgm:spPr/>
      <dgm:t>
        <a:bodyPr/>
        <a:lstStyle/>
        <a:p>
          <a:endParaRPr lang="en-US"/>
        </a:p>
      </dgm:t>
    </dgm:pt>
    <dgm:pt modelId="{1614E7E6-B70A-4C35-91FF-5D6C385867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Precision = 82.82%</a:t>
          </a:r>
        </a:p>
      </dgm:t>
    </dgm:pt>
    <dgm:pt modelId="{11541CA5-059C-4CD1-8795-C2E79AB8F76A}" type="parTrans" cxnId="{D13A663E-D861-41ED-BF58-FC8D32EDA5D3}">
      <dgm:prSet/>
      <dgm:spPr/>
      <dgm:t>
        <a:bodyPr/>
        <a:lstStyle/>
        <a:p>
          <a:endParaRPr lang="en-US"/>
        </a:p>
      </dgm:t>
    </dgm:pt>
    <dgm:pt modelId="{5F877CAC-AAC7-4189-B309-F5E4B864261B}" type="sibTrans" cxnId="{D13A663E-D861-41ED-BF58-FC8D32EDA5D3}">
      <dgm:prSet/>
      <dgm:spPr/>
      <dgm:t>
        <a:bodyPr/>
        <a:lstStyle/>
        <a:p>
          <a:endParaRPr lang="en-US"/>
        </a:p>
      </dgm:t>
    </dgm:pt>
    <dgm:pt modelId="{C75C9515-4BA8-414C-AF15-F2B61FD740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Recall = 83.51%</a:t>
          </a:r>
        </a:p>
      </dgm:t>
    </dgm:pt>
    <dgm:pt modelId="{778F67CA-B293-4E69-B7DA-54DFDF979632}" type="parTrans" cxnId="{2814D87E-4228-42ED-A8D3-E2BAD922BA74}">
      <dgm:prSet/>
      <dgm:spPr/>
      <dgm:t>
        <a:bodyPr/>
        <a:lstStyle/>
        <a:p>
          <a:endParaRPr lang="en-US"/>
        </a:p>
      </dgm:t>
    </dgm:pt>
    <dgm:pt modelId="{1F888D8C-94A1-4CE1-A502-439554E04C9A}" type="sibTrans" cxnId="{2814D87E-4228-42ED-A8D3-E2BAD922BA74}">
      <dgm:prSet/>
      <dgm:spPr/>
      <dgm:t>
        <a:bodyPr/>
        <a:lstStyle/>
        <a:p>
          <a:endParaRPr lang="en-US"/>
        </a:p>
      </dgm:t>
    </dgm:pt>
    <dgm:pt modelId="{5DBD111A-53A9-45C0-87E3-D04228F9E564}" type="pres">
      <dgm:prSet presAssocID="{BDABF948-8DD3-413E-B13A-F9B253C70D3A}" presName="root" presStyleCnt="0">
        <dgm:presLayoutVars>
          <dgm:dir/>
          <dgm:resizeHandles val="exact"/>
        </dgm:presLayoutVars>
      </dgm:prSet>
      <dgm:spPr/>
    </dgm:pt>
    <dgm:pt modelId="{0B68C86C-DDD0-4817-9917-98B53A9A73E8}" type="pres">
      <dgm:prSet presAssocID="{4C6F9640-0B36-4759-860A-7EC2FF5080A7}" presName="compNode" presStyleCnt="0"/>
      <dgm:spPr/>
    </dgm:pt>
    <dgm:pt modelId="{4076AE55-C784-4460-AD8A-3ADBF21B9831}" type="pres">
      <dgm:prSet presAssocID="{4C6F9640-0B36-4759-860A-7EC2FF5080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6E7BAB0-08D4-4CEB-9EA7-A8099CBC1C55}" type="pres">
      <dgm:prSet presAssocID="{4C6F9640-0B36-4759-860A-7EC2FF5080A7}" presName="spaceRect" presStyleCnt="0"/>
      <dgm:spPr/>
    </dgm:pt>
    <dgm:pt modelId="{8A4E9E9F-1131-4EBE-A308-CDEEE61C96F4}" type="pres">
      <dgm:prSet presAssocID="{4C6F9640-0B36-4759-860A-7EC2FF5080A7}" presName="textRect" presStyleLbl="revTx" presStyleIdx="0" presStyleCnt="3">
        <dgm:presLayoutVars>
          <dgm:chMax val="1"/>
          <dgm:chPref val="1"/>
        </dgm:presLayoutVars>
      </dgm:prSet>
      <dgm:spPr/>
    </dgm:pt>
    <dgm:pt modelId="{C000CCAD-7EFA-4466-A285-0AD893858740}" type="pres">
      <dgm:prSet presAssocID="{5F7363DC-82FE-4A5D-B99F-D595E6CAA8D9}" presName="sibTrans" presStyleCnt="0"/>
      <dgm:spPr/>
    </dgm:pt>
    <dgm:pt modelId="{CB99C91D-23AC-4F32-95B6-FDBE39D8D956}" type="pres">
      <dgm:prSet presAssocID="{1614E7E6-B70A-4C35-91FF-5D6C385867D9}" presName="compNode" presStyleCnt="0"/>
      <dgm:spPr/>
    </dgm:pt>
    <dgm:pt modelId="{E477E9B2-2BAA-41A3-9A06-DCDF12BB70C3}" type="pres">
      <dgm:prSet presAssocID="{1614E7E6-B70A-4C35-91FF-5D6C385867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2E2DF7-B643-46E1-A755-693693F8F30F}" type="pres">
      <dgm:prSet presAssocID="{1614E7E6-B70A-4C35-91FF-5D6C385867D9}" presName="spaceRect" presStyleCnt="0"/>
      <dgm:spPr/>
    </dgm:pt>
    <dgm:pt modelId="{99A69DF2-4300-45BC-ABF1-68BF435154D3}" type="pres">
      <dgm:prSet presAssocID="{1614E7E6-B70A-4C35-91FF-5D6C385867D9}" presName="textRect" presStyleLbl="revTx" presStyleIdx="1" presStyleCnt="3">
        <dgm:presLayoutVars>
          <dgm:chMax val="1"/>
          <dgm:chPref val="1"/>
        </dgm:presLayoutVars>
      </dgm:prSet>
      <dgm:spPr/>
    </dgm:pt>
    <dgm:pt modelId="{099EEFEE-FDC9-43FA-9A67-1E7C6E6DD11A}" type="pres">
      <dgm:prSet presAssocID="{5F877CAC-AAC7-4189-B309-F5E4B864261B}" presName="sibTrans" presStyleCnt="0"/>
      <dgm:spPr/>
    </dgm:pt>
    <dgm:pt modelId="{C32267EC-A9AD-4AA2-A5BB-2AEFACCD5D9F}" type="pres">
      <dgm:prSet presAssocID="{C75C9515-4BA8-414C-AF15-F2B61FD740E9}" presName="compNode" presStyleCnt="0"/>
      <dgm:spPr/>
    </dgm:pt>
    <dgm:pt modelId="{DFA2B59D-F50D-4955-8276-8B2494FC0547}" type="pres">
      <dgm:prSet presAssocID="{C75C9515-4BA8-414C-AF15-F2B61FD740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5A33C0-847E-424B-857C-8061D7FC8F70}" type="pres">
      <dgm:prSet presAssocID="{C75C9515-4BA8-414C-AF15-F2B61FD740E9}" presName="spaceRect" presStyleCnt="0"/>
      <dgm:spPr/>
    </dgm:pt>
    <dgm:pt modelId="{BED468E5-D7E5-429B-AC46-486FB5DE632A}" type="pres">
      <dgm:prSet presAssocID="{C75C9515-4BA8-414C-AF15-F2B61FD740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3A663E-D861-41ED-BF58-FC8D32EDA5D3}" srcId="{BDABF948-8DD3-413E-B13A-F9B253C70D3A}" destId="{1614E7E6-B70A-4C35-91FF-5D6C385867D9}" srcOrd="1" destOrd="0" parTransId="{11541CA5-059C-4CD1-8795-C2E79AB8F76A}" sibTransId="{5F877CAC-AAC7-4189-B309-F5E4B864261B}"/>
    <dgm:cxn modelId="{1B0DD378-947C-4A90-B8E3-A3FB0EA9E041}" type="presOf" srcId="{C75C9515-4BA8-414C-AF15-F2B61FD740E9}" destId="{BED468E5-D7E5-429B-AC46-486FB5DE632A}" srcOrd="0" destOrd="0" presId="urn:microsoft.com/office/officeart/2018/2/layout/IconLabelList"/>
    <dgm:cxn modelId="{2814D87E-4228-42ED-A8D3-E2BAD922BA74}" srcId="{BDABF948-8DD3-413E-B13A-F9B253C70D3A}" destId="{C75C9515-4BA8-414C-AF15-F2B61FD740E9}" srcOrd="2" destOrd="0" parTransId="{778F67CA-B293-4E69-B7DA-54DFDF979632}" sibTransId="{1F888D8C-94A1-4CE1-A502-439554E04C9A}"/>
    <dgm:cxn modelId="{7DA81D80-D8E4-4CEE-B59F-F5E42FAE58AB}" srcId="{BDABF948-8DD3-413E-B13A-F9B253C70D3A}" destId="{4C6F9640-0B36-4759-860A-7EC2FF5080A7}" srcOrd="0" destOrd="0" parTransId="{1DFF1682-F69D-4C95-9917-6B75389B227B}" sibTransId="{5F7363DC-82FE-4A5D-B99F-D595E6CAA8D9}"/>
    <dgm:cxn modelId="{434A30A2-FC4E-4D43-A128-99A91DF0F4E8}" type="presOf" srcId="{4C6F9640-0B36-4759-860A-7EC2FF5080A7}" destId="{8A4E9E9F-1131-4EBE-A308-CDEEE61C96F4}" srcOrd="0" destOrd="0" presId="urn:microsoft.com/office/officeart/2018/2/layout/IconLabelList"/>
    <dgm:cxn modelId="{695C19AD-9C84-44F3-A36B-0F0B9CF8AF5C}" type="presOf" srcId="{1614E7E6-B70A-4C35-91FF-5D6C385867D9}" destId="{99A69DF2-4300-45BC-ABF1-68BF435154D3}" srcOrd="0" destOrd="0" presId="urn:microsoft.com/office/officeart/2018/2/layout/IconLabelList"/>
    <dgm:cxn modelId="{CD1411DB-04AF-4ACC-A875-68F9A97655F8}" type="presOf" srcId="{BDABF948-8DD3-413E-B13A-F9B253C70D3A}" destId="{5DBD111A-53A9-45C0-87E3-D04228F9E564}" srcOrd="0" destOrd="0" presId="urn:microsoft.com/office/officeart/2018/2/layout/IconLabelList"/>
    <dgm:cxn modelId="{9CD336EC-6771-4A5D-9DB5-C5E5ECA19024}" type="presParOf" srcId="{5DBD111A-53A9-45C0-87E3-D04228F9E564}" destId="{0B68C86C-DDD0-4817-9917-98B53A9A73E8}" srcOrd="0" destOrd="0" presId="urn:microsoft.com/office/officeart/2018/2/layout/IconLabelList"/>
    <dgm:cxn modelId="{9EC63FA9-1CEB-4F83-8CA8-6A6FA72E00A3}" type="presParOf" srcId="{0B68C86C-DDD0-4817-9917-98B53A9A73E8}" destId="{4076AE55-C784-4460-AD8A-3ADBF21B9831}" srcOrd="0" destOrd="0" presId="urn:microsoft.com/office/officeart/2018/2/layout/IconLabelList"/>
    <dgm:cxn modelId="{F15AE135-56FD-4508-9AC0-18CC2B85FFA6}" type="presParOf" srcId="{0B68C86C-DDD0-4817-9917-98B53A9A73E8}" destId="{06E7BAB0-08D4-4CEB-9EA7-A8099CBC1C55}" srcOrd="1" destOrd="0" presId="urn:microsoft.com/office/officeart/2018/2/layout/IconLabelList"/>
    <dgm:cxn modelId="{49968623-419A-45CE-885D-1603933B7DA1}" type="presParOf" srcId="{0B68C86C-DDD0-4817-9917-98B53A9A73E8}" destId="{8A4E9E9F-1131-4EBE-A308-CDEEE61C96F4}" srcOrd="2" destOrd="0" presId="urn:microsoft.com/office/officeart/2018/2/layout/IconLabelList"/>
    <dgm:cxn modelId="{E0082801-8CA0-4EC6-82D0-A2A115F52F28}" type="presParOf" srcId="{5DBD111A-53A9-45C0-87E3-D04228F9E564}" destId="{C000CCAD-7EFA-4466-A285-0AD893858740}" srcOrd="1" destOrd="0" presId="urn:microsoft.com/office/officeart/2018/2/layout/IconLabelList"/>
    <dgm:cxn modelId="{5CEB032C-F5E0-4516-8779-04B962D27B20}" type="presParOf" srcId="{5DBD111A-53A9-45C0-87E3-D04228F9E564}" destId="{CB99C91D-23AC-4F32-95B6-FDBE39D8D956}" srcOrd="2" destOrd="0" presId="urn:microsoft.com/office/officeart/2018/2/layout/IconLabelList"/>
    <dgm:cxn modelId="{56146F80-94C8-4FA0-9F76-9F8D376D390C}" type="presParOf" srcId="{CB99C91D-23AC-4F32-95B6-FDBE39D8D956}" destId="{E477E9B2-2BAA-41A3-9A06-DCDF12BB70C3}" srcOrd="0" destOrd="0" presId="urn:microsoft.com/office/officeart/2018/2/layout/IconLabelList"/>
    <dgm:cxn modelId="{0A7E2BEA-CBF1-46D5-87DF-CE6E4A099A02}" type="presParOf" srcId="{CB99C91D-23AC-4F32-95B6-FDBE39D8D956}" destId="{282E2DF7-B643-46E1-A755-693693F8F30F}" srcOrd="1" destOrd="0" presId="urn:microsoft.com/office/officeart/2018/2/layout/IconLabelList"/>
    <dgm:cxn modelId="{0C5F0D19-9357-4CA0-93BC-1268D5343295}" type="presParOf" srcId="{CB99C91D-23AC-4F32-95B6-FDBE39D8D956}" destId="{99A69DF2-4300-45BC-ABF1-68BF435154D3}" srcOrd="2" destOrd="0" presId="urn:microsoft.com/office/officeart/2018/2/layout/IconLabelList"/>
    <dgm:cxn modelId="{ACC502EF-5231-4574-BC37-BE10143D7C63}" type="presParOf" srcId="{5DBD111A-53A9-45C0-87E3-D04228F9E564}" destId="{099EEFEE-FDC9-43FA-9A67-1E7C6E6DD11A}" srcOrd="3" destOrd="0" presId="urn:microsoft.com/office/officeart/2018/2/layout/IconLabelList"/>
    <dgm:cxn modelId="{BBED5985-8746-4E02-A9C9-7B6DEF2679A3}" type="presParOf" srcId="{5DBD111A-53A9-45C0-87E3-D04228F9E564}" destId="{C32267EC-A9AD-4AA2-A5BB-2AEFACCD5D9F}" srcOrd="4" destOrd="0" presId="urn:microsoft.com/office/officeart/2018/2/layout/IconLabelList"/>
    <dgm:cxn modelId="{24C0C936-6806-46F3-B41F-6EF6E3C700F5}" type="presParOf" srcId="{C32267EC-A9AD-4AA2-A5BB-2AEFACCD5D9F}" destId="{DFA2B59D-F50D-4955-8276-8B2494FC0547}" srcOrd="0" destOrd="0" presId="urn:microsoft.com/office/officeart/2018/2/layout/IconLabelList"/>
    <dgm:cxn modelId="{860BA013-D559-4506-B9F0-AF075A84892B}" type="presParOf" srcId="{C32267EC-A9AD-4AA2-A5BB-2AEFACCD5D9F}" destId="{4A5A33C0-847E-424B-857C-8061D7FC8F70}" srcOrd="1" destOrd="0" presId="urn:microsoft.com/office/officeart/2018/2/layout/IconLabelList"/>
    <dgm:cxn modelId="{A7751E7D-F1CB-4C9E-919B-47384EAFA615}" type="presParOf" srcId="{C32267EC-A9AD-4AA2-A5BB-2AEFACCD5D9F}" destId="{BED468E5-D7E5-429B-AC46-486FB5DE63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AAAE8-5CB9-4005-BC6C-C6093D94C3C4}">
      <dsp:nvSpPr>
        <dsp:cNvPr id="0" name=""/>
        <dsp:cNvSpPr/>
      </dsp:nvSpPr>
      <dsp:spPr>
        <a:xfrm>
          <a:off x="1899" y="454158"/>
          <a:ext cx="4050693" cy="24304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Response: Polarity is constructed by taking review score 1 and 2 as negative, 4 and 5 as positive. Samples of score 3 are ignored. In the dataset, class 1 is the negative and class 2 is the positive.</a:t>
          </a:r>
        </a:p>
      </dsp:txBody>
      <dsp:txXfrm>
        <a:off x="73083" y="525342"/>
        <a:ext cx="3908325" cy="2288048"/>
      </dsp:txXfrm>
    </dsp:sp>
    <dsp:sp modelId="{069654A1-55D3-49AB-8D3A-BBF9104F1740}">
      <dsp:nvSpPr>
        <dsp:cNvPr id="0" name=""/>
        <dsp:cNvSpPr/>
      </dsp:nvSpPr>
      <dsp:spPr>
        <a:xfrm>
          <a:off x="4457662" y="1167080"/>
          <a:ext cx="858747" cy="10045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57662" y="1367994"/>
        <a:ext cx="601123" cy="602744"/>
      </dsp:txXfrm>
    </dsp:sp>
    <dsp:sp modelId="{1F685936-20B5-4D4F-AD82-77304DB0FE68}">
      <dsp:nvSpPr>
        <dsp:cNvPr id="0" name=""/>
        <dsp:cNvSpPr/>
      </dsp:nvSpPr>
      <dsp:spPr>
        <a:xfrm>
          <a:off x="5672870" y="454158"/>
          <a:ext cx="4050693" cy="2430416"/>
        </a:xfrm>
        <a:prstGeom prst="roundRect">
          <a:avLst>
            <a:gd name="adj" fmla="val 10000"/>
          </a:avLst>
        </a:prstGeom>
        <a:solidFill>
          <a:schemeClr val="accent5">
            <a:hueOff val="-1496051"/>
            <a:satOff val="-1031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Predictor</a:t>
          </a:r>
          <a:r>
            <a:rPr lang="en-US" sz="2100" kern="1200">
              <a:latin typeface="Goudy Old Style"/>
            </a:rPr>
            <a:t>: Review</a:t>
          </a:r>
          <a:r>
            <a:rPr lang="en-US" sz="2100" kern="1200"/>
            <a:t> text</a:t>
          </a:r>
        </a:p>
      </dsp:txBody>
      <dsp:txXfrm>
        <a:off x="5744054" y="525342"/>
        <a:ext cx="3908325" cy="2288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86668-451D-43FE-A711-4FAB68FF1CEC}">
      <dsp:nvSpPr>
        <dsp:cNvPr id="0" name=""/>
        <dsp:cNvSpPr/>
      </dsp:nvSpPr>
      <dsp:spPr>
        <a:xfrm>
          <a:off x="2156394" y="488903"/>
          <a:ext cx="377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34899" y="532583"/>
        <a:ext cx="20400" cy="4080"/>
      </dsp:txXfrm>
    </dsp:sp>
    <dsp:sp modelId="{81C3002C-5054-476A-9631-EC27BF46DB5D}">
      <dsp:nvSpPr>
        <dsp:cNvPr id="0" name=""/>
        <dsp:cNvSpPr/>
      </dsp:nvSpPr>
      <dsp:spPr>
        <a:xfrm>
          <a:off x="384238" y="2436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BERT Large</a:t>
          </a:r>
        </a:p>
      </dsp:txBody>
      <dsp:txXfrm>
        <a:off x="384238" y="2436"/>
        <a:ext cx="1773956" cy="1064374"/>
      </dsp:txXfrm>
    </dsp:sp>
    <dsp:sp modelId="{DA56411C-7B94-441C-B036-C768EB31E979}">
      <dsp:nvSpPr>
        <dsp:cNvPr id="0" name=""/>
        <dsp:cNvSpPr/>
      </dsp:nvSpPr>
      <dsp:spPr>
        <a:xfrm>
          <a:off x="1271216" y="1065010"/>
          <a:ext cx="2181966" cy="377410"/>
        </a:xfrm>
        <a:custGeom>
          <a:avLst/>
          <a:gdLst/>
          <a:ahLst/>
          <a:cxnLst/>
          <a:rect l="0" t="0" r="0" b="0"/>
          <a:pathLst>
            <a:path>
              <a:moveTo>
                <a:pt x="2181966" y="0"/>
              </a:moveTo>
              <a:lnTo>
                <a:pt x="2181966" y="205805"/>
              </a:lnTo>
              <a:lnTo>
                <a:pt x="0" y="205805"/>
              </a:lnTo>
              <a:lnTo>
                <a:pt x="0" y="37741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06705" y="1251675"/>
        <a:ext cx="110989" cy="4080"/>
      </dsp:txXfrm>
    </dsp:sp>
    <dsp:sp modelId="{B15A7907-586C-4BE3-9225-5F4D4D3C56BB}">
      <dsp:nvSpPr>
        <dsp:cNvPr id="0" name=""/>
        <dsp:cNvSpPr/>
      </dsp:nvSpPr>
      <dsp:spPr>
        <a:xfrm>
          <a:off x="2566205" y="2436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DPCNN</a:t>
          </a:r>
        </a:p>
      </dsp:txBody>
      <dsp:txXfrm>
        <a:off x="2566205" y="2436"/>
        <a:ext cx="1773956" cy="1064374"/>
      </dsp:txXfrm>
    </dsp:sp>
    <dsp:sp modelId="{A5D054A1-8BDF-4181-846B-A67C2D0E4E0F}">
      <dsp:nvSpPr>
        <dsp:cNvPr id="0" name=""/>
        <dsp:cNvSpPr/>
      </dsp:nvSpPr>
      <dsp:spPr>
        <a:xfrm>
          <a:off x="2156394" y="1961287"/>
          <a:ext cx="377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8504" y="45720"/>
              </a:lnTo>
            </a:path>
            <a:path>
              <a:moveTo>
                <a:pt x="198905" y="45720"/>
              </a:moveTo>
              <a:lnTo>
                <a:pt x="37741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34899" y="1884604"/>
        <a:ext cx="20400" cy="244806"/>
      </dsp:txXfrm>
    </dsp:sp>
    <dsp:sp modelId="{9231B1BA-1185-4A88-8240-17B8E532110E}">
      <dsp:nvSpPr>
        <dsp:cNvPr id="0" name=""/>
        <dsp:cNvSpPr/>
      </dsp:nvSpPr>
      <dsp:spPr>
        <a:xfrm>
          <a:off x="384238" y="1474820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BERT Large Finetune UDA</a:t>
          </a:r>
        </a:p>
      </dsp:txBody>
      <dsp:txXfrm>
        <a:off x="384238" y="1474820"/>
        <a:ext cx="1773956" cy="1064374"/>
      </dsp:txXfrm>
    </dsp:sp>
    <dsp:sp modelId="{08833290-5DBD-494D-A8C5-F5BCFF746A2F}">
      <dsp:nvSpPr>
        <dsp:cNvPr id="0" name=""/>
        <dsp:cNvSpPr/>
      </dsp:nvSpPr>
      <dsp:spPr>
        <a:xfrm>
          <a:off x="1271216" y="2537394"/>
          <a:ext cx="2181966" cy="377410"/>
        </a:xfrm>
        <a:custGeom>
          <a:avLst/>
          <a:gdLst/>
          <a:ahLst/>
          <a:cxnLst/>
          <a:rect l="0" t="0" r="0" b="0"/>
          <a:pathLst>
            <a:path>
              <a:moveTo>
                <a:pt x="2181966" y="0"/>
              </a:moveTo>
              <a:lnTo>
                <a:pt x="2181966" y="205805"/>
              </a:lnTo>
              <a:lnTo>
                <a:pt x="0" y="205805"/>
              </a:lnTo>
              <a:lnTo>
                <a:pt x="0" y="37741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6705" y="2724059"/>
        <a:ext cx="110989" cy="4080"/>
      </dsp:txXfrm>
    </dsp:sp>
    <dsp:sp modelId="{DD6C2ADF-E829-4819-89AA-A5147E9B13D1}">
      <dsp:nvSpPr>
        <dsp:cNvPr id="0" name=""/>
        <dsp:cNvSpPr/>
      </dsp:nvSpPr>
      <dsp:spPr>
        <a:xfrm>
          <a:off x="2566205" y="1474820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DRNN</a:t>
          </a:r>
        </a:p>
      </dsp:txBody>
      <dsp:txXfrm>
        <a:off x="2566205" y="1474820"/>
        <a:ext cx="1773956" cy="1064374"/>
      </dsp:txXfrm>
    </dsp:sp>
    <dsp:sp modelId="{9505576C-CF08-4556-B18D-3F07526BF5DF}">
      <dsp:nvSpPr>
        <dsp:cNvPr id="0" name=""/>
        <dsp:cNvSpPr/>
      </dsp:nvSpPr>
      <dsp:spPr>
        <a:xfrm>
          <a:off x="2156394" y="3433672"/>
          <a:ext cx="377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4899" y="3477352"/>
        <a:ext cx="20400" cy="4080"/>
      </dsp:txXfrm>
    </dsp:sp>
    <dsp:sp modelId="{3C1D6148-E3D7-4413-A9AA-9A980F90BDA2}">
      <dsp:nvSpPr>
        <dsp:cNvPr id="0" name=""/>
        <dsp:cNvSpPr/>
      </dsp:nvSpPr>
      <dsp:spPr>
        <a:xfrm>
          <a:off x="384238" y="2947205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</a:t>
          </a:r>
        </a:p>
      </dsp:txBody>
      <dsp:txXfrm>
        <a:off x="384238" y="2947205"/>
        <a:ext cx="1773956" cy="1064374"/>
      </dsp:txXfrm>
    </dsp:sp>
    <dsp:sp modelId="{A43C434E-B30B-48DE-8358-517C5826373D}">
      <dsp:nvSpPr>
        <dsp:cNvPr id="0" name=""/>
        <dsp:cNvSpPr/>
      </dsp:nvSpPr>
      <dsp:spPr>
        <a:xfrm>
          <a:off x="1271216" y="4009779"/>
          <a:ext cx="2181966" cy="377410"/>
        </a:xfrm>
        <a:custGeom>
          <a:avLst/>
          <a:gdLst/>
          <a:ahLst/>
          <a:cxnLst/>
          <a:rect l="0" t="0" r="0" b="0"/>
          <a:pathLst>
            <a:path>
              <a:moveTo>
                <a:pt x="2181966" y="0"/>
              </a:moveTo>
              <a:lnTo>
                <a:pt x="2181966" y="205805"/>
              </a:lnTo>
              <a:lnTo>
                <a:pt x="0" y="205805"/>
              </a:lnTo>
              <a:lnTo>
                <a:pt x="0" y="37741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6705" y="4196444"/>
        <a:ext cx="110989" cy="4080"/>
      </dsp:txXfrm>
    </dsp:sp>
    <dsp:sp modelId="{AA8FACDA-1E25-43C5-93BD-E1A44C5C08EE}">
      <dsp:nvSpPr>
        <dsp:cNvPr id="0" name=""/>
        <dsp:cNvSpPr/>
      </dsp:nvSpPr>
      <dsp:spPr>
        <a:xfrm>
          <a:off x="2566205" y="2947205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SRNN</a:t>
          </a:r>
        </a:p>
      </dsp:txBody>
      <dsp:txXfrm>
        <a:off x="2566205" y="2947205"/>
        <a:ext cx="1773956" cy="1064374"/>
      </dsp:txXfrm>
    </dsp:sp>
    <dsp:sp modelId="{462BD7C2-90CB-4184-B1A3-41322794304B}">
      <dsp:nvSpPr>
        <dsp:cNvPr id="0" name=""/>
        <dsp:cNvSpPr/>
      </dsp:nvSpPr>
      <dsp:spPr>
        <a:xfrm>
          <a:off x="2156394" y="4906056"/>
          <a:ext cx="3774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8504" y="45720"/>
              </a:lnTo>
            </a:path>
            <a:path>
              <a:moveTo>
                <a:pt x="198905" y="45720"/>
              </a:moveTo>
              <a:lnTo>
                <a:pt x="37741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334899" y="4840657"/>
        <a:ext cx="20400" cy="222237"/>
      </dsp:txXfrm>
    </dsp:sp>
    <dsp:sp modelId="{A58B3EA9-9C66-45E2-9AD5-8EE284161FDE}">
      <dsp:nvSpPr>
        <dsp:cNvPr id="0" name=""/>
        <dsp:cNvSpPr/>
      </dsp:nvSpPr>
      <dsp:spPr>
        <a:xfrm>
          <a:off x="384238" y="4419589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Goudy Old Style"/>
            </a:rPr>
            <a:t>CCCapNet</a:t>
          </a:r>
        </a:p>
      </dsp:txBody>
      <dsp:txXfrm>
        <a:off x="384238" y="4419589"/>
        <a:ext cx="1773956" cy="1064374"/>
      </dsp:txXfrm>
    </dsp:sp>
    <dsp:sp modelId="{F7E0494A-83F6-493C-8561-B4428FDC924E}">
      <dsp:nvSpPr>
        <dsp:cNvPr id="0" name=""/>
        <dsp:cNvSpPr/>
      </dsp:nvSpPr>
      <dsp:spPr>
        <a:xfrm>
          <a:off x="2566205" y="4419589"/>
          <a:ext cx="1773956" cy="106437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25" tIns="91243" rIns="86925" bIns="9124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FastText</a:t>
          </a:r>
        </a:p>
      </dsp:txBody>
      <dsp:txXfrm>
        <a:off x="2566205" y="4419589"/>
        <a:ext cx="1773956" cy="1064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A4453-5524-46FE-B465-1825BF923C3E}">
      <dsp:nvSpPr>
        <dsp:cNvPr id="0" name=""/>
        <dsp:cNvSpPr/>
      </dsp:nvSpPr>
      <dsp:spPr>
        <a:xfrm>
          <a:off x="0" y="67679"/>
          <a:ext cx="6096000" cy="172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 I use review text to predict if a reviewer is giving high </a:t>
          </a:r>
          <a:r>
            <a:rPr lang="en-US" sz="3200" kern="1200">
              <a:latin typeface="Goudy Old Style"/>
            </a:rPr>
            <a:t>stars</a:t>
          </a:r>
          <a:r>
            <a:rPr lang="en-US" sz="3200" kern="1200"/>
            <a:t> or low stars?</a:t>
          </a:r>
          <a:endParaRPr lang="en-US" sz="3200" kern="1200">
            <a:latin typeface="Goudy Old Style"/>
          </a:endParaRPr>
        </a:p>
      </dsp:txBody>
      <dsp:txXfrm>
        <a:off x="84073" y="151752"/>
        <a:ext cx="5927854" cy="1554094"/>
      </dsp:txXfrm>
    </dsp:sp>
    <dsp:sp modelId="{7DE9E9F9-0D49-45F8-A3C9-14C42CF8F50D}">
      <dsp:nvSpPr>
        <dsp:cNvPr id="0" name=""/>
        <dsp:cNvSpPr/>
      </dsp:nvSpPr>
      <dsp:spPr>
        <a:xfrm>
          <a:off x="0" y="1882080"/>
          <a:ext cx="6096000" cy="172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How does my model compare to the top prediction models already done on this dataset?</a:t>
          </a:r>
        </a:p>
      </dsp:txBody>
      <dsp:txXfrm>
        <a:off x="84073" y="1966153"/>
        <a:ext cx="5927854" cy="1554094"/>
      </dsp:txXfrm>
    </dsp:sp>
    <dsp:sp modelId="{7C00AA51-BED3-451D-8E7E-6CFAA2DAB63A}">
      <dsp:nvSpPr>
        <dsp:cNvPr id="0" name=""/>
        <dsp:cNvSpPr/>
      </dsp:nvSpPr>
      <dsp:spPr>
        <a:xfrm>
          <a:off x="0" y="3696480"/>
          <a:ext cx="6096000" cy="172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 gives a higher prediction tf or tf_idf?</a:t>
          </a:r>
        </a:p>
      </dsp:txBody>
      <dsp:txXfrm>
        <a:off x="84073" y="3780553"/>
        <a:ext cx="5927854" cy="1554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8DA31-03DC-411C-B353-0A2EBA7B1D07}">
      <dsp:nvSpPr>
        <dsp:cNvPr id="0" name=""/>
        <dsp:cNvSpPr/>
      </dsp:nvSpPr>
      <dsp:spPr>
        <a:xfrm>
          <a:off x="1320" y="21270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D500D-29E0-443C-A877-38704F6334E7}">
      <dsp:nvSpPr>
        <dsp:cNvPr id="0" name=""/>
        <dsp:cNvSpPr/>
      </dsp:nvSpPr>
      <dsp:spPr>
        <a:xfrm>
          <a:off x="516452" y="510645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Precision answers: When model predicted TRUE how often was it right?</a:t>
          </a:r>
        </a:p>
      </dsp:txBody>
      <dsp:txXfrm>
        <a:off x="602678" y="596871"/>
        <a:ext cx="4463730" cy="2771523"/>
      </dsp:txXfrm>
    </dsp:sp>
    <dsp:sp modelId="{6FFFFF6D-82ED-4B02-B142-2C0D7BFE2118}">
      <dsp:nvSpPr>
        <dsp:cNvPr id="0" name=""/>
        <dsp:cNvSpPr/>
      </dsp:nvSpPr>
      <dsp:spPr>
        <a:xfrm>
          <a:off x="5667765" y="21270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ABFE5-4053-4C3B-AE43-A98ECDB3C250}">
      <dsp:nvSpPr>
        <dsp:cNvPr id="0" name=""/>
        <dsp:cNvSpPr/>
      </dsp:nvSpPr>
      <dsp:spPr>
        <a:xfrm>
          <a:off x="6182897" y="510645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Recall answers: When the class was actually TRUE how often did the classifier get it right?</a:t>
          </a:r>
        </a:p>
      </dsp:txBody>
      <dsp:txXfrm>
        <a:off x="6269123" y="596871"/>
        <a:ext cx="4463730" cy="27715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B79DD-CBA0-4E20-BD17-60867B50DF65}">
      <dsp:nvSpPr>
        <dsp:cNvPr id="0" name=""/>
        <dsp:cNvSpPr/>
      </dsp:nvSpPr>
      <dsp:spPr>
        <a:xfrm>
          <a:off x="0" y="102870"/>
          <a:ext cx="6096000" cy="1719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Alone, neither precision or recall tells the whole story. We can have excellent precision with terrible recall, or alternately, terrible precision with excellent recall. F-measure provides a way to express both concerns with a single score.</a:t>
          </a:r>
        </a:p>
      </dsp:txBody>
      <dsp:txXfrm>
        <a:off x="83959" y="186829"/>
        <a:ext cx="5928082" cy="1551982"/>
      </dsp:txXfrm>
    </dsp:sp>
    <dsp:sp modelId="{4C0937D6-FB95-4A69-943B-AD9B15CC926E}">
      <dsp:nvSpPr>
        <dsp:cNvPr id="0" name=""/>
        <dsp:cNvSpPr/>
      </dsp:nvSpPr>
      <dsp:spPr>
        <a:xfrm>
          <a:off x="0" y="1883250"/>
          <a:ext cx="6096000" cy="17199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F-Measure = (2 * Precision * Recall) / (Precision + Recall)</a:t>
          </a:r>
        </a:p>
      </dsp:txBody>
      <dsp:txXfrm>
        <a:off x="83959" y="1967209"/>
        <a:ext cx="5928082" cy="1551982"/>
      </dsp:txXfrm>
    </dsp:sp>
    <dsp:sp modelId="{02EF927B-BEB9-4608-B70E-2B9B53B3884C}">
      <dsp:nvSpPr>
        <dsp:cNvPr id="0" name=""/>
        <dsp:cNvSpPr/>
      </dsp:nvSpPr>
      <dsp:spPr>
        <a:xfrm>
          <a:off x="0" y="3663630"/>
          <a:ext cx="6096000" cy="17199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Like precision and recall, a poor F-Measure score is 0.0 and a best or perfect F-Measure score is 1.0</a:t>
          </a:r>
        </a:p>
      </dsp:txBody>
      <dsp:txXfrm>
        <a:off x="83959" y="3747589"/>
        <a:ext cx="5928082" cy="1551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8F4BE-1AA1-48BB-A93A-CF75663B6C34}">
      <dsp:nvSpPr>
        <dsp:cNvPr id="0" name=""/>
        <dsp:cNvSpPr/>
      </dsp:nvSpPr>
      <dsp:spPr>
        <a:xfrm>
          <a:off x="0" y="76320"/>
          <a:ext cx="6096000" cy="2620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It tells how much the model is capable of distinguishing between classes. Higher the AUC, the better the model is at predicting 0 classes as 0 and 1 classes as 1.</a:t>
          </a:r>
        </a:p>
      </dsp:txBody>
      <dsp:txXfrm>
        <a:off x="127937" y="204257"/>
        <a:ext cx="5840126" cy="2364926"/>
      </dsp:txXfrm>
    </dsp:sp>
    <dsp:sp modelId="{6DB8A927-0B03-4CCA-A1B0-44951725AA9B}">
      <dsp:nvSpPr>
        <dsp:cNvPr id="0" name=""/>
        <dsp:cNvSpPr/>
      </dsp:nvSpPr>
      <dsp:spPr>
        <a:xfrm>
          <a:off x="0" y="2789280"/>
          <a:ext cx="6096000" cy="2620800"/>
        </a:xfrm>
        <a:prstGeom prst="roundRect">
          <a:avLst/>
        </a:prstGeom>
        <a:solidFill>
          <a:schemeClr val="accent2">
            <a:hueOff val="-152552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When AUC is approximately 0.5, the model has no discrimination capacity to distinguish between positive class and negative class.</a:t>
          </a:r>
        </a:p>
      </dsp:txBody>
      <dsp:txXfrm>
        <a:off x="127937" y="2917217"/>
        <a:ext cx="5840126" cy="23649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A8771-8BDD-4A57-AB11-68F27ED88B04}">
      <dsp:nvSpPr>
        <dsp:cNvPr id="0" name=""/>
        <dsp:cNvSpPr/>
      </dsp:nvSpPr>
      <dsp:spPr>
        <a:xfrm>
          <a:off x="0" y="14286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Model</a:t>
          </a:r>
        </a:p>
      </dsp:txBody>
      <dsp:txXfrm>
        <a:off x="41123" y="183992"/>
        <a:ext cx="4642153" cy="760154"/>
      </dsp:txXfrm>
    </dsp:sp>
    <dsp:sp modelId="{5A2D1C09-5BA7-4E20-AA48-29D0AF8FE7F3}">
      <dsp:nvSpPr>
        <dsp:cNvPr id="0" name=""/>
        <dsp:cNvSpPr/>
      </dsp:nvSpPr>
      <dsp:spPr>
        <a:xfrm>
          <a:off x="0" y="108894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Preprocessing </a:t>
          </a:r>
        </a:p>
      </dsp:txBody>
      <dsp:txXfrm>
        <a:off x="41123" y="1130072"/>
        <a:ext cx="4642153" cy="760154"/>
      </dsp:txXfrm>
    </dsp:sp>
    <dsp:sp modelId="{6EACE20A-46C1-4289-BABD-F2BE73BFC838}">
      <dsp:nvSpPr>
        <dsp:cNvPr id="0" name=""/>
        <dsp:cNvSpPr/>
      </dsp:nvSpPr>
      <dsp:spPr>
        <a:xfrm>
          <a:off x="0" y="203502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Grid search</a:t>
          </a:r>
        </a:p>
      </dsp:txBody>
      <dsp:txXfrm>
        <a:off x="41123" y="2076152"/>
        <a:ext cx="4642153" cy="760154"/>
      </dsp:txXfrm>
    </dsp:sp>
    <dsp:sp modelId="{37C2F2C8-9362-44BE-81EE-08F5ACA3C9C7}">
      <dsp:nvSpPr>
        <dsp:cNvPr id="0" name=""/>
        <dsp:cNvSpPr/>
      </dsp:nvSpPr>
      <dsp:spPr>
        <a:xfrm>
          <a:off x="0" y="298110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Number of words used</a:t>
          </a:r>
        </a:p>
      </dsp:txBody>
      <dsp:txXfrm>
        <a:off x="41123" y="3022232"/>
        <a:ext cx="4642153" cy="760154"/>
      </dsp:txXfrm>
    </dsp:sp>
    <dsp:sp modelId="{977ED1B4-4EB9-469C-B1F8-B3B4AD3C4ECA}">
      <dsp:nvSpPr>
        <dsp:cNvPr id="0" name=""/>
        <dsp:cNvSpPr/>
      </dsp:nvSpPr>
      <dsp:spPr>
        <a:xfrm>
          <a:off x="0" y="392718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Ngram choice</a:t>
          </a:r>
        </a:p>
      </dsp:txBody>
      <dsp:txXfrm>
        <a:off x="41123" y="3968312"/>
        <a:ext cx="4642153" cy="760154"/>
      </dsp:txXfrm>
    </dsp:sp>
    <dsp:sp modelId="{626B690E-D3AC-4019-9B58-CAFAF868899B}">
      <dsp:nvSpPr>
        <dsp:cNvPr id="0" name=""/>
        <dsp:cNvSpPr/>
      </dsp:nvSpPr>
      <dsp:spPr>
        <a:xfrm>
          <a:off x="0" y="4873269"/>
          <a:ext cx="4724399" cy="84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Tf vs tf_idf</a:t>
          </a:r>
        </a:p>
      </dsp:txBody>
      <dsp:txXfrm>
        <a:off x="41123" y="4914392"/>
        <a:ext cx="4642153" cy="7601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66ED0-DC21-4A34-9E86-773BEF17954B}">
      <dsp:nvSpPr>
        <dsp:cNvPr id="0" name=""/>
        <dsp:cNvSpPr/>
      </dsp:nvSpPr>
      <dsp:spPr>
        <a:xfrm>
          <a:off x="0" y="0"/>
          <a:ext cx="6096000" cy="5486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5268" tIns="330200" rIns="47526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Having a comparable model to BERT or other NN model, with a much simpler model.</a:t>
          </a:r>
        </a:p>
      </dsp:txBody>
      <dsp:txXfrm>
        <a:off x="0" y="2084832"/>
        <a:ext cx="6096000" cy="3291840"/>
      </dsp:txXfrm>
    </dsp:sp>
    <dsp:sp modelId="{1DF7D4B2-6D24-49E3-B1E1-B8E76C660909}">
      <dsp:nvSpPr>
        <dsp:cNvPr id="0" name=""/>
        <dsp:cNvSpPr/>
      </dsp:nvSpPr>
      <dsp:spPr>
        <a:xfrm>
          <a:off x="2225040" y="548639"/>
          <a:ext cx="1645920" cy="164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322" tIns="12700" rIns="12832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466079" y="789678"/>
        <a:ext cx="1163842" cy="1163842"/>
      </dsp:txXfrm>
    </dsp:sp>
    <dsp:sp modelId="{070C218B-279A-4FF7-9A85-7149CCBBA6F5}">
      <dsp:nvSpPr>
        <dsp:cNvPr id="0" name=""/>
        <dsp:cNvSpPr/>
      </dsp:nvSpPr>
      <dsp:spPr>
        <a:xfrm>
          <a:off x="0" y="5486328"/>
          <a:ext cx="6096000" cy="72"/>
        </a:xfrm>
        <a:prstGeom prst="rect">
          <a:avLst/>
        </a:prstGeom>
        <a:solidFill>
          <a:schemeClr val="accent2">
            <a:hueOff val="-1525521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-1525521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6AE55-C784-4460-AD8A-3ADBF21B9831}">
      <dsp:nvSpPr>
        <dsp:cNvPr id="0" name=""/>
        <dsp:cNvSpPr/>
      </dsp:nvSpPr>
      <dsp:spPr>
        <a:xfrm>
          <a:off x="1188739" y="228993"/>
          <a:ext cx="730898" cy="730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E9E9F-1131-4EBE-A308-CDEEE61C96F4}">
      <dsp:nvSpPr>
        <dsp:cNvPr id="0" name=""/>
        <dsp:cNvSpPr/>
      </dsp:nvSpPr>
      <dsp:spPr>
        <a:xfrm>
          <a:off x="742079" y="1207066"/>
          <a:ext cx="1624218" cy="64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Accuracy = 83.09%</a:t>
          </a:r>
        </a:p>
      </dsp:txBody>
      <dsp:txXfrm>
        <a:off x="742079" y="1207066"/>
        <a:ext cx="1624218" cy="649687"/>
      </dsp:txXfrm>
    </dsp:sp>
    <dsp:sp modelId="{E477E9B2-2BAA-41A3-9A06-DCDF12BB70C3}">
      <dsp:nvSpPr>
        <dsp:cNvPr id="0" name=""/>
        <dsp:cNvSpPr/>
      </dsp:nvSpPr>
      <dsp:spPr>
        <a:xfrm>
          <a:off x="3097196" y="228993"/>
          <a:ext cx="730898" cy="730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9DF2-4300-45BC-ABF1-68BF435154D3}">
      <dsp:nvSpPr>
        <dsp:cNvPr id="0" name=""/>
        <dsp:cNvSpPr/>
      </dsp:nvSpPr>
      <dsp:spPr>
        <a:xfrm>
          <a:off x="2650536" y="1207066"/>
          <a:ext cx="1624218" cy="64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Precision = 82.82%</a:t>
          </a:r>
        </a:p>
      </dsp:txBody>
      <dsp:txXfrm>
        <a:off x="2650536" y="1207066"/>
        <a:ext cx="1624218" cy="649687"/>
      </dsp:txXfrm>
    </dsp:sp>
    <dsp:sp modelId="{DFA2B59D-F50D-4955-8276-8B2494FC0547}">
      <dsp:nvSpPr>
        <dsp:cNvPr id="0" name=""/>
        <dsp:cNvSpPr/>
      </dsp:nvSpPr>
      <dsp:spPr>
        <a:xfrm>
          <a:off x="2142967" y="2262808"/>
          <a:ext cx="730898" cy="730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468E5-D7E5-429B-AC46-486FB5DE632A}">
      <dsp:nvSpPr>
        <dsp:cNvPr id="0" name=""/>
        <dsp:cNvSpPr/>
      </dsp:nvSpPr>
      <dsp:spPr>
        <a:xfrm>
          <a:off x="1696307" y="3240880"/>
          <a:ext cx="1624218" cy="64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Recall = 83.51%</a:t>
          </a:r>
        </a:p>
      </dsp:txBody>
      <dsp:txXfrm>
        <a:off x="1696307" y="3240880"/>
        <a:ext cx="1624218" cy="64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8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0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5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0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0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3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4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AEBDFE2A-C8CE-47D5-81CC-4C81573E8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1" y="-10722"/>
            <a:ext cx="1219200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87376E7-9AC1-477E-9D52-27424009C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18000"/>
                </a:srgbClr>
              </a:gs>
              <a:gs pos="600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114800"/>
            <a:ext cx="9486900" cy="12815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Amazon Review Data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396345"/>
            <a:ext cx="8115300" cy="7758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Ra'Shawn Howard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753ACD-8389-4A4D-8E6D-14DCDB25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528" y="685800"/>
            <a:ext cx="4063972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D1A30-BB7C-4649-BB08-72848B15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686" y="1371600"/>
            <a:ext cx="3048734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ASSESSMENT METRICS </a:t>
            </a:r>
          </a:p>
        </p:txBody>
      </p:sp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5569275-3FB2-47DB-B452-B9C962F6C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550" y="685801"/>
            <a:ext cx="3518572" cy="24981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D9C89-6F51-4FEB-B946-40FA18D4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10200" y="3429000"/>
            <a:ext cx="6083272" cy="279360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ea typeface="+mj-lt"/>
                <a:cs typeface="+mj-lt"/>
              </a:rPr>
              <a:t>Accuracy shows us how comfortable the model is with detecting the positive and negative class. Precision tells us about the success probability of making a correct positive class classification. Recall explains how sensitive the model is towards identifying the positive class. 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sz="2000"/>
              <a:t>Accuracy = [TP+TN]/Total Population</a:t>
            </a:r>
          </a:p>
          <a:p>
            <a:pPr>
              <a:lnSpc>
                <a:spcPct val="90000"/>
              </a:lnSpc>
            </a:pPr>
            <a:r>
              <a:rPr lang="en-US" sz="2000"/>
              <a:t>Precision = TP/[TP+FP]</a:t>
            </a:r>
          </a:p>
          <a:p>
            <a:pPr>
              <a:lnSpc>
                <a:spcPct val="90000"/>
              </a:lnSpc>
            </a:pPr>
            <a:r>
              <a:rPr lang="en-US" sz="2000"/>
              <a:t>Recall = TP/[TP+FN]</a:t>
            </a:r>
          </a:p>
        </p:txBody>
      </p:sp>
    </p:spTree>
    <p:extLst>
      <p:ext uri="{BB962C8B-B14F-4D97-AF65-F5344CB8AC3E}">
        <p14:creationId xmlns:p14="http://schemas.microsoft.com/office/powerpoint/2010/main" val="3545475924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CA8D1-965B-4448-9297-287DA77F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Precision vs recall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17699F-A85C-43CE-A332-863380AAE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104666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2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A9C83-4871-412A-BFE4-8C1C3171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Precision recall trade off </a:t>
            </a: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BF4FBE30-AA08-49C7-AC89-4B611465E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891540"/>
            <a:ext cx="609600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D260-83CC-4D58-AC14-7EC498C9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F-metric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E2D78FB-35AB-4C40-BA53-C96CDEDB4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367397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5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D3729-72D8-418B-9CC8-7AFE6F16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Roc AUC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0FE24E5-9669-42AF-88D8-DFAF59C165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2550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7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6BD1C247-1E5B-4399-87F8-31C532F0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3F0F311-CB15-4C1D-937F-8DBB429D8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E6F70DE8-A2A4-4336-A602-73036FEDC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724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51DC9-37E6-4257-B3F7-976F7B4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27" y="1371600"/>
            <a:ext cx="370205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What effects model Accuracy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37474-18AF-4624-880A-2ACF6A650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765D03A-9033-46A2-937F-38EE2A753B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81800" y="520995"/>
          <a:ext cx="4724400" cy="5858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0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B870C-D487-4A6F-985F-49C0F7DB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Expected outcome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3DA8C5-0ED7-4BD2-A088-FE42CCAA1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677044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38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19206-A1FB-4F5E-B151-162B87E3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TF vs </a:t>
            </a:r>
            <a:r>
              <a:rPr lang="en-US" dirty="0" err="1"/>
              <a:t>TF_idf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072AE-CB2A-4AFE-A592-87389B4C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Two different ways to convert the words into weights</a:t>
            </a:r>
          </a:p>
          <a:p>
            <a:pPr>
              <a:lnSpc>
                <a:spcPct val="90000"/>
              </a:lnSpc>
            </a:pPr>
            <a:r>
              <a:rPr lang="en-US" sz="2000"/>
              <a:t>TF- term frequency is how frequently a word occurs in a document.</a:t>
            </a:r>
          </a:p>
          <a:p>
            <a:pPr>
              <a:lnSpc>
                <a:spcPct val="90000"/>
              </a:lnSpc>
            </a:pPr>
            <a:r>
              <a:rPr lang="en-US" sz="2000"/>
              <a:t>IDF- inverse document frequency  decreases the weight for commonly used words and increases the weight for words that are not used very much in a collection of documents.</a:t>
            </a:r>
          </a:p>
          <a:p>
            <a:pPr>
              <a:lnSpc>
                <a:spcPct val="90000"/>
              </a:lnSpc>
            </a:pPr>
            <a:r>
              <a:rPr lang="en-US" sz="2000"/>
              <a:t>This can be combined with TF to calculate TF_IDF by multiplying the two quantities together.</a:t>
            </a:r>
          </a:p>
          <a:p>
            <a:pPr>
              <a:lnSpc>
                <a:spcPct val="90000"/>
              </a:lnSpc>
            </a:pPr>
            <a:r>
              <a:rPr lang="en-US" sz="2000"/>
              <a:t>TF_IDF can be described as the frequency of a term adjusted for how rarely it is used.</a:t>
            </a:r>
          </a:p>
          <a:p>
            <a:pPr>
              <a:lnSpc>
                <a:spcPct val="90000"/>
              </a:lnSpc>
            </a:pPr>
            <a:r>
              <a:rPr lang="en-US" sz="2000"/>
              <a:t>IDF = ln(n_documents/n_document_containing_term)</a:t>
            </a:r>
          </a:p>
        </p:txBody>
      </p:sp>
    </p:spTree>
    <p:extLst>
      <p:ext uri="{BB962C8B-B14F-4D97-AF65-F5344CB8AC3E}">
        <p14:creationId xmlns:p14="http://schemas.microsoft.com/office/powerpoint/2010/main" val="47095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9DDC08E3-BC7B-468A-8ADA-3C0D68806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7B174F74-15DB-45F3-BCE0-6428F35D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4114800"/>
            <a:ext cx="10820400" cy="2057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0B20-A32C-4D60-B5BF-427905175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256369"/>
            <a:ext cx="8115300" cy="10000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How Each performed</a:t>
            </a: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5596F80-2B27-422D-84E0-F20EA1387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31" r="4" b="3"/>
          <a:stretch/>
        </p:blipFill>
        <p:spPr>
          <a:xfrm>
            <a:off x="348632" y="550933"/>
            <a:ext cx="5686090" cy="3429000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BE5F82D-F2BC-4A36-BFEB-03419D9D7D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572" r="3" b="3"/>
          <a:stretch/>
        </p:blipFill>
        <p:spPr>
          <a:xfrm>
            <a:off x="6048795" y="550933"/>
            <a:ext cx="5504607" cy="34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7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B81B-3440-4769-9282-A9D49C05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on new data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E8D124-3F9E-4A43-9A32-FB270E0043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9758" y="3061881"/>
            <a:ext cx="5031521" cy="2110601"/>
          </a:xfrm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8165D4B-8C22-4AE2-95A4-78BCE33EAB0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65408" y="2057401"/>
          <a:ext cx="5016834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360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1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32F7C-B712-4B08-85D9-8791F5E0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Variables descriptions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BAD09A-547A-496E-98E4-2A7EC712F9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521878"/>
              </p:ext>
            </p:extLst>
          </p:nvPr>
        </p:nvGraphicFramePr>
        <p:xfrm>
          <a:off x="1249682" y="2236763"/>
          <a:ext cx="9725464" cy="33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9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EFC2D-44B1-4A08-9967-876C9304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17D4-4FC9-4371-B1FB-5CC0C938B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We can use review text to predict if a reviewer is giving a product high or low stars.</a:t>
            </a:r>
          </a:p>
          <a:p>
            <a:r>
              <a:rPr lang="en-US" sz="2000"/>
              <a:t>My model doesn’t compare to the top models in terms of accuracy</a:t>
            </a:r>
          </a:p>
          <a:p>
            <a:r>
              <a:rPr lang="en-US" sz="2000"/>
              <a:t>TF_IDF performed slightly better than TF 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62091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9DDC08E3-BC7B-468A-8ADA-3C0D68806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7B174F74-15DB-45F3-BCE0-6428F35D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4114800"/>
            <a:ext cx="10820400" cy="2057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6993A-1BD4-4138-B2C6-B180AB87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256369"/>
            <a:ext cx="8115300" cy="10000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Descriptive statistics</a:t>
            </a:r>
          </a:p>
        </p:txBody>
      </p:sp>
      <p:pic>
        <p:nvPicPr>
          <p:cNvPr id="10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A9BA041-761A-4985-B07C-AD4981EC2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736" b="3"/>
          <a:stretch/>
        </p:blipFill>
        <p:spPr>
          <a:xfrm>
            <a:off x="685800" y="685800"/>
            <a:ext cx="5456816" cy="3429000"/>
          </a:xfrm>
          <a:prstGeom prst="rect">
            <a:avLst/>
          </a:prstGeom>
        </p:spPr>
      </p:pic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B176B1F-105F-435C-826F-1F2F3F7C3E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575" b="3"/>
          <a:stretch/>
        </p:blipFill>
        <p:spPr>
          <a:xfrm>
            <a:off x="6096000" y="685800"/>
            <a:ext cx="5410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DC08E3-BC7B-468A-8ADA-3C0D68806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174F74-15DB-45F3-BCE0-6428F35D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4114800"/>
            <a:ext cx="10820400" cy="2057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6993A-1BD4-4138-B2C6-B180AB87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256369"/>
            <a:ext cx="8115300" cy="10000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Descriptive statistics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D323245-A8E1-42F3-96B9-51866BDF54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736" b="3"/>
          <a:stretch/>
        </p:blipFill>
        <p:spPr>
          <a:xfrm>
            <a:off x="685800" y="685800"/>
            <a:ext cx="5456816" cy="3429000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A9F5A03-2EB2-4FD6-AB50-F63EE1A0A8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575" b="3"/>
          <a:stretch/>
        </p:blipFill>
        <p:spPr>
          <a:xfrm>
            <a:off x="6096000" y="685800"/>
            <a:ext cx="5410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88F20-7110-4A88-B2B8-CE7E08FA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799"/>
            <a:ext cx="9486900" cy="8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724B01C-2AC5-4BC0-B0FF-BA3E2B6812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348" y="848658"/>
            <a:ext cx="4787715" cy="2982444"/>
          </a:xfrm>
          <a:prstGeom prst="rect">
            <a:avLst/>
          </a:prstGeom>
        </p:spPr>
      </p:pic>
      <p:pic>
        <p:nvPicPr>
          <p:cNvPr id="6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F7F38E6-4C2F-41BB-8859-8B0071D43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9421" y="953247"/>
            <a:ext cx="4639292" cy="28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3">
            <a:extLst>
              <a:ext uri="{FF2B5EF4-FFF2-40B4-BE49-F238E27FC236}">
                <a16:creationId xmlns:a16="http://schemas.microsoft.com/office/drawing/2014/main" id="{B83FF559-6482-47DA-9012-5849DE2A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270F5-8438-4418-92A0-D10D4434F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11" y="685800"/>
            <a:ext cx="4135185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Knowledge GAP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B9DF5647-3D0E-48F1-A75A-F77F88342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885151"/>
              </p:ext>
            </p:extLst>
          </p:nvPr>
        </p:nvGraphicFramePr>
        <p:xfrm>
          <a:off x="6781800" y="685800"/>
          <a:ext cx="4724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21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7">
            <a:extLst>
              <a:ext uri="{FF2B5EF4-FFF2-40B4-BE49-F238E27FC236}">
                <a16:creationId xmlns:a16="http://schemas.microsoft.com/office/drawing/2014/main" id="{634C27EA-18ED-4CFA-8823-6BCBAC02D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699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80877-4DDD-4F47-96CC-D516A1E0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BERT MODEL</a:t>
            </a: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4A37-D636-47C1-8AC8-8705E136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00740"/>
            <a:ext cx="5410200" cy="56671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BERT (Bidirectional Encoder Representations from Transformers) is a Natural Language Processing Model proposed by researchers at Google Research in 2018. When it was proposed it achieve state-of-the-art accuracy on many NLP and NLU tasks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8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6993A-1BD4-4138-B2C6-B180AB87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14799"/>
            <a:ext cx="9486900" cy="845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Current knowledge.</a:t>
            </a:r>
            <a:endParaRPr lang="en-US" kern="1200" cap="all" spc="30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A9A6247-AA27-4D78-A9FF-5EAF736BA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6451" y="2001724"/>
            <a:ext cx="5016500" cy="157138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9E944F-5A1F-40DA-ABBF-E39DDE74E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Simpler models 😁 In particular for binary classification logistic regression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90AE1-4DBD-4B8B-A10B-697C2E81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>
                <a:solidFill>
                  <a:schemeClr val="bg2"/>
                </a:solidFill>
              </a:rPr>
              <a:t>Research questions   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64A47D52-2360-4339-B636-08A13F621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115484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27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11C23"/>
      </a:dk2>
      <a:lt2>
        <a:srgbClr val="F0F3F3"/>
      </a:lt2>
      <a:accent1>
        <a:srgbClr val="C3524D"/>
      </a:accent1>
      <a:accent2>
        <a:srgbClr val="B13B66"/>
      </a:accent2>
      <a:accent3>
        <a:srgbClr val="C34DAA"/>
      </a:accent3>
      <a:accent4>
        <a:srgbClr val="993BB1"/>
      </a:accent4>
      <a:accent5>
        <a:srgbClr val="7A4DC3"/>
      </a:accent5>
      <a:accent6>
        <a:srgbClr val="3E42B3"/>
      </a:accent6>
      <a:hlink>
        <a:srgbClr val="853F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ClassicFrameVTI</vt:lpstr>
      <vt:lpstr>Amazon Review Data</vt:lpstr>
      <vt:lpstr>Variables descriptions </vt:lpstr>
      <vt:lpstr>Descriptive statistics</vt:lpstr>
      <vt:lpstr>Descriptive statistics</vt:lpstr>
      <vt:lpstr>Correlation</vt:lpstr>
      <vt:lpstr>Knowledge GAP</vt:lpstr>
      <vt:lpstr>BERT MODEL</vt:lpstr>
      <vt:lpstr>Current knowledge.</vt:lpstr>
      <vt:lpstr>Research questions   </vt:lpstr>
      <vt:lpstr>ASSESSMENT METRICS </vt:lpstr>
      <vt:lpstr>Precision vs recall </vt:lpstr>
      <vt:lpstr>Precision recall trade off </vt:lpstr>
      <vt:lpstr>F-metric</vt:lpstr>
      <vt:lpstr>Roc AUC</vt:lpstr>
      <vt:lpstr>What effects model Accuracy </vt:lpstr>
      <vt:lpstr>Expected outcome</vt:lpstr>
      <vt:lpstr>TF vs TF_idf</vt:lpstr>
      <vt:lpstr>How Each performed</vt:lpstr>
      <vt:lpstr>Testing on new data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</dc:title>
  <dc:creator/>
  <cp:revision>209</cp:revision>
  <dcterms:created xsi:type="dcterms:W3CDTF">2021-06-11T23:18:31Z</dcterms:created>
  <dcterms:modified xsi:type="dcterms:W3CDTF">2021-07-20T22:33:44Z</dcterms:modified>
</cp:coreProperties>
</file>